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5083" r:id="rId2"/>
  </p:sldMasterIdLst>
  <p:notesMasterIdLst>
    <p:notesMasterId r:id="rId27"/>
  </p:notesMasterIdLst>
  <p:handoutMasterIdLst>
    <p:handoutMasterId r:id="rId28"/>
  </p:handoutMasterIdLst>
  <p:sldIdLst>
    <p:sldId id="618" r:id="rId3"/>
    <p:sldId id="619" r:id="rId4"/>
    <p:sldId id="620" r:id="rId5"/>
    <p:sldId id="621" r:id="rId6"/>
    <p:sldId id="647" r:id="rId7"/>
    <p:sldId id="648" r:id="rId8"/>
    <p:sldId id="649" r:id="rId9"/>
    <p:sldId id="650" r:id="rId10"/>
    <p:sldId id="651" r:id="rId11"/>
    <p:sldId id="630" r:id="rId12"/>
    <p:sldId id="631" r:id="rId13"/>
    <p:sldId id="632" r:id="rId14"/>
    <p:sldId id="637" r:id="rId15"/>
    <p:sldId id="638" r:id="rId16"/>
    <p:sldId id="639" r:id="rId17"/>
    <p:sldId id="640" r:id="rId18"/>
    <p:sldId id="641" r:id="rId19"/>
    <p:sldId id="642" r:id="rId20"/>
    <p:sldId id="643" r:id="rId21"/>
    <p:sldId id="644" r:id="rId22"/>
    <p:sldId id="653" r:id="rId23"/>
    <p:sldId id="654" r:id="rId24"/>
    <p:sldId id="657" r:id="rId25"/>
    <p:sldId id="656" r:id="rId26"/>
  </p:sldIdLst>
  <p:sldSz cx="9721850" cy="6858000"/>
  <p:notesSz cx="6669088" cy="97758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F7FD"/>
    <a:srgbClr val="55C7FF"/>
    <a:srgbClr val="0033FF"/>
    <a:srgbClr val="669900"/>
    <a:srgbClr val="99CC00"/>
    <a:srgbClr val="009900"/>
    <a:srgbClr val="333399"/>
    <a:srgbClr val="0F5494"/>
    <a:srgbClr val="FF0000"/>
    <a:srgbClr val="F7C9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8171" autoAdjust="0"/>
  </p:normalViewPr>
  <p:slideViewPr>
    <p:cSldViewPr>
      <p:cViewPr>
        <p:scale>
          <a:sx n="80" d="100"/>
          <a:sy n="80" d="100"/>
        </p:scale>
        <p:origin x="-1386" y="-72"/>
      </p:cViewPr>
      <p:guideLst>
        <p:guide orient="horz" pos="2160"/>
        <p:guide pos="3062"/>
      </p:guideLst>
    </p:cSldViewPr>
  </p:slideViewPr>
  <p:outlineViewPr>
    <p:cViewPr>
      <p:scale>
        <a:sx n="33" d="100"/>
        <a:sy n="33" d="100"/>
      </p:scale>
      <p:origin x="0" y="14274"/>
    </p:cViewPr>
  </p:outlineViewPr>
  <p:notesTextViewPr>
    <p:cViewPr>
      <p:scale>
        <a:sx n="100" d="100"/>
        <a:sy n="100" d="100"/>
      </p:scale>
      <p:origin x="0" y="0"/>
    </p:cViewPr>
  </p:notesTextViewPr>
  <p:sorterViewPr>
    <p:cViewPr>
      <p:scale>
        <a:sx n="164" d="100"/>
        <a:sy n="164" d="100"/>
      </p:scale>
      <p:origin x="0" y="0"/>
    </p:cViewPr>
  </p:sorterViewPr>
  <p:notesViewPr>
    <p:cSldViewPr>
      <p:cViewPr varScale="1">
        <p:scale>
          <a:sx n="86" d="100"/>
          <a:sy n="86" d="100"/>
        </p:scale>
        <p:origin x="-3900" y="-102"/>
      </p:cViewPr>
      <p:guideLst>
        <p:guide orient="horz" pos="307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54FA9-77B9-4308-9BC3-ADDDB5C595F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2271628-5546-42C4-B32C-5D3AB264328B}">
      <dgm:prSet custT="1"/>
      <dgm:spPr>
        <a:solidFill>
          <a:schemeClr val="accent1">
            <a:lumMod val="20000"/>
            <a:lumOff val="80000"/>
          </a:schemeClr>
        </a:solidFill>
      </dgm:spPr>
      <dgm:t>
        <a:bodyPr/>
        <a:lstStyle/>
        <a:p>
          <a:pPr rtl="0">
            <a:lnSpc>
              <a:spcPct val="100000"/>
            </a:lnSpc>
            <a:spcBef>
              <a:spcPts val="0"/>
            </a:spcBef>
            <a:spcAft>
              <a:spcPts val="600"/>
            </a:spcAft>
          </a:pPr>
          <a:r>
            <a:rPr lang="en-GB" sz="2000" b="1" i="1" noProof="0" dirty="0" smtClean="0">
              <a:solidFill>
                <a:srgbClr val="669900"/>
              </a:solidFill>
              <a:latin typeface="Arial" panose="020B0604020202020204" pitchFamily="34" charset="0"/>
              <a:cs typeface="Arial" panose="020B0604020202020204" pitchFamily="34" charset="0"/>
            </a:rPr>
            <a:t>DO's</a:t>
          </a:r>
          <a:endParaRPr lang="en-GB" sz="2000" i="1" noProof="0" dirty="0">
            <a:solidFill>
              <a:srgbClr val="669900"/>
            </a:solidFill>
            <a:latin typeface="Arial" panose="020B0604020202020204" pitchFamily="34" charset="0"/>
            <a:cs typeface="Arial" panose="020B0604020202020204" pitchFamily="34" charset="0"/>
          </a:endParaRPr>
        </a:p>
      </dgm:t>
    </dgm:pt>
    <dgm:pt modelId="{0A9230A8-2107-4C8E-BDE2-71CC1D6E0C84}" type="parTrans" cxnId="{01E96536-A9B3-42CE-A95A-AA4C7DE72B16}">
      <dgm:prSet/>
      <dgm:spPr/>
      <dgm:t>
        <a:bodyPr/>
        <a:lstStyle/>
        <a:p>
          <a:pPr>
            <a:lnSpc>
              <a:spcPct val="100000"/>
            </a:lnSpc>
            <a:spcBef>
              <a:spcPts val="0"/>
            </a:spcBef>
            <a:spcAft>
              <a:spcPts val="600"/>
            </a:spcAft>
          </a:pPr>
          <a:endParaRPr lang="en-GB"/>
        </a:p>
      </dgm:t>
    </dgm:pt>
    <dgm:pt modelId="{F5B9BCA0-EC2C-4427-AC6A-D0B15074D9B2}" type="sibTrans" cxnId="{01E96536-A9B3-42CE-A95A-AA4C7DE72B16}">
      <dgm:prSet/>
      <dgm:spPr>
        <a:solidFill>
          <a:schemeClr val="accent1">
            <a:lumMod val="75000"/>
          </a:schemeClr>
        </a:solidFill>
      </dgm:spPr>
      <dgm:t>
        <a:bodyPr/>
        <a:lstStyle/>
        <a:p>
          <a:pPr>
            <a:lnSpc>
              <a:spcPct val="100000"/>
            </a:lnSpc>
            <a:spcBef>
              <a:spcPts val="0"/>
            </a:spcBef>
            <a:spcAft>
              <a:spcPts val="600"/>
            </a:spcAft>
          </a:pPr>
          <a:endParaRPr lang="en-GB">
            <a:solidFill>
              <a:schemeClr val="accent1">
                <a:lumMod val="75000"/>
              </a:schemeClr>
            </a:solidFill>
          </a:endParaRPr>
        </a:p>
      </dgm:t>
    </dgm:pt>
    <dgm:pt modelId="{F0F6334B-5B7B-4006-A4C7-729D890B1348}">
      <dgm:prSet custT="1"/>
      <dgm:spPr>
        <a:solidFill>
          <a:schemeClr val="accent2">
            <a:lumMod val="40000"/>
            <a:lumOff val="60000"/>
            <a:alpha val="60000"/>
          </a:schemeClr>
        </a:solidFill>
      </dgm:spPr>
      <dgm:t>
        <a:bodyPr/>
        <a:lstStyle/>
        <a:p>
          <a:pPr rtl="0">
            <a:lnSpc>
              <a:spcPct val="100000"/>
            </a:lnSpc>
            <a:spcBef>
              <a:spcPts val="0"/>
            </a:spcBef>
            <a:spcAft>
              <a:spcPts val="600"/>
            </a:spcAft>
          </a:pPr>
          <a:r>
            <a:rPr lang="en-GB" sz="2000" b="1" i="1" noProof="0" dirty="0" smtClean="0">
              <a:solidFill>
                <a:srgbClr val="C00000"/>
              </a:solidFill>
              <a:latin typeface="Arial" panose="020B0604020202020204" pitchFamily="34" charset="0"/>
              <a:cs typeface="Arial" panose="020B0604020202020204" pitchFamily="34" charset="0"/>
            </a:rPr>
            <a:t>DON'Ts</a:t>
          </a:r>
          <a:endParaRPr lang="en-GB" sz="2000" b="1" i="1" noProof="0" dirty="0">
            <a:solidFill>
              <a:srgbClr val="C00000"/>
            </a:solidFill>
            <a:latin typeface="Arial" panose="020B0604020202020204" pitchFamily="34" charset="0"/>
            <a:cs typeface="Arial" panose="020B0604020202020204" pitchFamily="34" charset="0"/>
          </a:endParaRPr>
        </a:p>
      </dgm:t>
    </dgm:pt>
    <dgm:pt modelId="{BABF2C51-FA4E-48AA-8ACA-6E920833218D}" type="parTrans" cxnId="{E81E9343-F7B0-4F45-A6EC-37F9F70A26D4}">
      <dgm:prSet/>
      <dgm:spPr/>
      <dgm:t>
        <a:bodyPr/>
        <a:lstStyle/>
        <a:p>
          <a:pPr>
            <a:lnSpc>
              <a:spcPct val="100000"/>
            </a:lnSpc>
            <a:spcBef>
              <a:spcPts val="0"/>
            </a:spcBef>
            <a:spcAft>
              <a:spcPts val="600"/>
            </a:spcAft>
          </a:pPr>
          <a:endParaRPr lang="en-GB"/>
        </a:p>
      </dgm:t>
    </dgm:pt>
    <dgm:pt modelId="{C9BA5EAC-5B0E-460E-BB04-AB1297BDAC05}" type="sibTrans" cxnId="{E81E9343-F7B0-4F45-A6EC-37F9F70A26D4}">
      <dgm:prSet/>
      <dgm:spPr/>
      <dgm:t>
        <a:bodyPr/>
        <a:lstStyle/>
        <a:p>
          <a:pPr>
            <a:lnSpc>
              <a:spcPct val="100000"/>
            </a:lnSpc>
            <a:spcBef>
              <a:spcPts val="0"/>
            </a:spcBef>
            <a:spcAft>
              <a:spcPts val="600"/>
            </a:spcAft>
          </a:pPr>
          <a:endParaRPr lang="en-GB"/>
        </a:p>
      </dgm:t>
    </dgm:pt>
    <dgm:pt modelId="{1F558D55-B02F-4BA2-9966-D2E17887C292}">
      <dgm:prSet custT="1"/>
      <dgm:spPr>
        <a:solidFill>
          <a:schemeClr val="accent1">
            <a:lumMod val="20000"/>
            <a:lumOff val="80000"/>
          </a:schemeClr>
        </a:solidFill>
      </dgm:spPr>
      <dgm:t>
        <a:bodyPr/>
        <a:lstStyle/>
        <a:p>
          <a:pPr rtl="0">
            <a:lnSpc>
              <a:spcPct val="100000"/>
            </a:lnSpc>
            <a:spcBef>
              <a:spcPts val="0"/>
            </a:spcBef>
            <a:spcAft>
              <a:spcPts val="300"/>
            </a:spcAft>
          </a:pPr>
          <a:r>
            <a:rPr lang="en-GB" sz="2000" b="1" i="1" noProof="0" dirty="0" smtClean="0">
              <a:solidFill>
                <a:schemeClr val="tx2"/>
              </a:solidFill>
              <a:latin typeface="Arial" panose="020B0604020202020204" pitchFamily="34" charset="0"/>
              <a:cs typeface="Arial" panose="020B0604020202020204" pitchFamily="34" charset="0"/>
            </a:rPr>
            <a:t>Convincing evidence</a:t>
          </a:r>
          <a:r>
            <a:rPr lang="en-GB" sz="2000" i="1" noProof="0" dirty="0" smtClean="0">
              <a:solidFill>
                <a:schemeClr val="tx2"/>
              </a:solidFill>
              <a:latin typeface="Arial" panose="020B0604020202020204" pitchFamily="34" charset="0"/>
              <a:cs typeface="Arial" panose="020B0604020202020204" pitchFamily="34" charset="0"/>
            </a:rPr>
            <a:t> for </a:t>
          </a:r>
          <a:r>
            <a:rPr lang="en-GB" sz="2000" b="1" i="1" noProof="0" dirty="0" smtClean="0">
              <a:solidFill>
                <a:schemeClr val="tx2"/>
              </a:solidFill>
              <a:latin typeface="Arial" panose="020B0604020202020204" pitchFamily="34" charset="0"/>
              <a:cs typeface="Arial" panose="020B0604020202020204" pitchFamily="34" charset="0"/>
            </a:rPr>
            <a:t>"jointness"</a:t>
          </a:r>
          <a:r>
            <a:rPr lang="en-GB" sz="2000" i="1" noProof="0" dirty="0" smtClean="0">
              <a:solidFill>
                <a:schemeClr val="tx2"/>
              </a:solidFill>
              <a:latin typeface="Arial" panose="020B0604020202020204" pitchFamily="34" charset="0"/>
              <a:cs typeface="Arial" panose="020B0604020202020204" pitchFamily="34" charset="0"/>
            </a:rPr>
            <a:t> and course </a:t>
          </a:r>
          <a:r>
            <a:rPr lang="en-GB" sz="2000" b="1" i="1" noProof="0" dirty="0" smtClean="0">
              <a:solidFill>
                <a:schemeClr val="tx2"/>
              </a:solidFill>
              <a:latin typeface="Arial" panose="020B0604020202020204" pitchFamily="34" charset="0"/>
              <a:cs typeface="Arial" panose="020B0604020202020204" pitchFamily="34" charset="0"/>
            </a:rPr>
            <a:t>integration</a:t>
          </a:r>
          <a:endParaRPr lang="en-GB" sz="2000" b="1" i="1" noProof="0" dirty="0">
            <a:solidFill>
              <a:schemeClr val="tx2"/>
            </a:solidFill>
            <a:latin typeface="Arial" panose="020B0604020202020204" pitchFamily="34" charset="0"/>
            <a:cs typeface="Arial" panose="020B0604020202020204" pitchFamily="34" charset="0"/>
          </a:endParaRPr>
        </a:p>
      </dgm:t>
    </dgm:pt>
    <dgm:pt modelId="{15DFAC1B-1428-4A96-BDF2-DA6C097FB912}" type="sibTrans" cxnId="{365271C9-4FE5-4506-94A7-0193B0D1DD0F}">
      <dgm:prSet/>
      <dgm:spPr/>
      <dgm:t>
        <a:bodyPr/>
        <a:lstStyle/>
        <a:p>
          <a:pPr>
            <a:lnSpc>
              <a:spcPct val="100000"/>
            </a:lnSpc>
            <a:spcBef>
              <a:spcPts val="0"/>
            </a:spcBef>
            <a:spcAft>
              <a:spcPts val="600"/>
            </a:spcAft>
          </a:pPr>
          <a:endParaRPr lang="en-GB"/>
        </a:p>
      </dgm:t>
    </dgm:pt>
    <dgm:pt modelId="{C6A6B2E2-7AEE-4D37-879B-2EC1A81BDE5F}" type="parTrans" cxnId="{365271C9-4FE5-4506-94A7-0193B0D1DD0F}">
      <dgm:prSet/>
      <dgm:spPr/>
      <dgm:t>
        <a:bodyPr/>
        <a:lstStyle/>
        <a:p>
          <a:pPr>
            <a:lnSpc>
              <a:spcPct val="100000"/>
            </a:lnSpc>
            <a:spcBef>
              <a:spcPts val="0"/>
            </a:spcBef>
            <a:spcAft>
              <a:spcPts val="600"/>
            </a:spcAft>
          </a:pPr>
          <a:endParaRPr lang="en-GB"/>
        </a:p>
      </dgm:t>
    </dgm:pt>
    <dgm:pt modelId="{1B623B0E-E9E8-4890-B3C6-5A16985D94E0}">
      <dgm:prSet custT="1"/>
      <dgm:spPr>
        <a:solidFill>
          <a:schemeClr val="accent2">
            <a:lumMod val="40000"/>
            <a:lumOff val="60000"/>
            <a:alpha val="60000"/>
          </a:schemeClr>
        </a:solidFill>
      </dgm:spPr>
      <dgm:t>
        <a:bodyPr/>
        <a:lstStyle/>
        <a:p>
          <a:pPr rtl="0">
            <a:lnSpc>
              <a:spcPct val="9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Dominance</a:t>
          </a:r>
          <a:r>
            <a:rPr lang="en-GB" sz="2000" b="0" i="1" noProof="0" dirty="0" smtClean="0">
              <a:solidFill>
                <a:schemeClr val="tx2"/>
              </a:solidFill>
              <a:latin typeface="Arial" panose="020B0604020202020204" pitchFamily="34" charset="0"/>
              <a:cs typeface="Arial" panose="020B0604020202020204" pitchFamily="34" charset="0"/>
            </a:rPr>
            <a:t> of </a:t>
          </a:r>
          <a:r>
            <a:rPr lang="en-GB" sz="2000" b="1" i="1" noProof="0" dirty="0" smtClean="0">
              <a:solidFill>
                <a:schemeClr val="tx2"/>
              </a:solidFill>
              <a:latin typeface="Arial" panose="020B0604020202020204" pitchFamily="34" charset="0"/>
              <a:cs typeface="Arial" panose="020B0604020202020204" pitchFamily="34" charset="0"/>
            </a:rPr>
            <a:t>coordinating institution</a:t>
          </a:r>
          <a:r>
            <a:rPr lang="en-GB" sz="2000" i="1" noProof="0" dirty="0" smtClean="0">
              <a:solidFill>
                <a:schemeClr val="tx2"/>
              </a:solidFill>
              <a:latin typeface="Arial" panose="020B0604020202020204" pitchFamily="34" charset="0"/>
              <a:cs typeface="Arial" panose="020B0604020202020204" pitchFamily="34" charset="0"/>
            </a:rPr>
            <a:t> instead of a common and integrated approach</a:t>
          </a:r>
          <a:endParaRPr lang="en-GB" sz="2000" i="1" noProof="0" dirty="0">
            <a:solidFill>
              <a:schemeClr val="tx2"/>
            </a:solidFill>
            <a:latin typeface="Arial" panose="020B0604020202020204" pitchFamily="34" charset="0"/>
            <a:cs typeface="Arial" panose="020B0604020202020204" pitchFamily="34" charset="0"/>
          </a:endParaRPr>
        </a:p>
      </dgm:t>
    </dgm:pt>
    <dgm:pt modelId="{A35F6463-52A1-4A8E-8B94-D2A5D97B3F5E}" type="parTrans" cxnId="{00497371-8127-4320-A375-7D6D3B033365}">
      <dgm:prSet/>
      <dgm:spPr/>
      <dgm:t>
        <a:bodyPr/>
        <a:lstStyle/>
        <a:p>
          <a:pPr>
            <a:lnSpc>
              <a:spcPct val="100000"/>
            </a:lnSpc>
            <a:spcBef>
              <a:spcPts val="0"/>
            </a:spcBef>
            <a:spcAft>
              <a:spcPts val="600"/>
            </a:spcAft>
          </a:pPr>
          <a:endParaRPr lang="en-GB"/>
        </a:p>
      </dgm:t>
    </dgm:pt>
    <dgm:pt modelId="{11EA750E-551C-4667-866C-B090B103DFE8}" type="sibTrans" cxnId="{00497371-8127-4320-A375-7D6D3B033365}">
      <dgm:prSet/>
      <dgm:spPr/>
      <dgm:t>
        <a:bodyPr/>
        <a:lstStyle/>
        <a:p>
          <a:pPr>
            <a:lnSpc>
              <a:spcPct val="100000"/>
            </a:lnSpc>
            <a:spcBef>
              <a:spcPts val="0"/>
            </a:spcBef>
            <a:spcAft>
              <a:spcPts val="600"/>
            </a:spcAft>
          </a:pPr>
          <a:endParaRPr lang="en-GB"/>
        </a:p>
      </dgm:t>
    </dgm:pt>
    <dgm:pt modelId="{1047AA29-2595-4E00-9914-2E1F743CD122}">
      <dgm:prSet custT="1"/>
      <dgm:spPr>
        <a:solidFill>
          <a:schemeClr val="accent1">
            <a:lumMod val="20000"/>
            <a:lumOff val="80000"/>
          </a:schemeClr>
        </a:solidFill>
      </dgm:spPr>
      <dgm:t>
        <a:bodyPr/>
        <a:lstStyle/>
        <a:p>
          <a:pPr rtl="0">
            <a:lnSpc>
              <a:spcPct val="100000"/>
            </a:lnSpc>
            <a:spcBef>
              <a:spcPts val="0"/>
            </a:spcBef>
            <a:spcAft>
              <a:spcPts val="300"/>
            </a:spcAft>
          </a:pPr>
          <a:r>
            <a:rPr lang="en-GB" sz="2000" b="1" i="1" noProof="0" dirty="0" smtClean="0">
              <a:solidFill>
                <a:schemeClr val="tx2"/>
              </a:solidFill>
              <a:latin typeface="Arial" panose="020B0604020202020204" pitchFamily="34" charset="0"/>
              <a:cs typeface="Arial" panose="020B0604020202020204" pitchFamily="34" charset="0"/>
            </a:rPr>
            <a:t>Thoroughly assessed results</a:t>
          </a:r>
          <a:r>
            <a:rPr lang="en-GB" sz="2000" i="1" noProof="0" dirty="0" smtClean="0">
              <a:solidFill>
                <a:schemeClr val="tx2"/>
              </a:solidFill>
              <a:latin typeface="Arial" panose="020B0604020202020204" pitchFamily="34" charset="0"/>
              <a:cs typeface="Arial" panose="020B0604020202020204" pitchFamily="34" charset="0"/>
            </a:rPr>
            <a:t> of </a:t>
          </a:r>
          <a:r>
            <a:rPr lang="en-GB" sz="2000" b="1" i="1" noProof="0" dirty="0" smtClean="0">
              <a:solidFill>
                <a:schemeClr val="tx2"/>
              </a:solidFill>
              <a:latin typeface="Arial" panose="020B0604020202020204" pitchFamily="34" charset="0"/>
              <a:cs typeface="Arial" panose="020B0604020202020204" pitchFamily="34" charset="0"/>
            </a:rPr>
            <a:t>needs analysis </a:t>
          </a:r>
          <a:r>
            <a:rPr lang="en-GB" sz="2000" i="1" noProof="0" dirty="0" smtClean="0">
              <a:solidFill>
                <a:schemeClr val="tx2"/>
              </a:solidFill>
              <a:latin typeface="Arial" panose="020B0604020202020204" pitchFamily="34" charset="0"/>
              <a:cs typeface="Arial" panose="020B0604020202020204" pitchFamily="34" charset="0"/>
            </a:rPr>
            <a:t>at different levels</a:t>
          </a:r>
          <a:endParaRPr lang="en-GB" sz="2000" i="1" noProof="0" dirty="0">
            <a:solidFill>
              <a:schemeClr val="tx2"/>
            </a:solidFill>
            <a:latin typeface="Arial" panose="020B0604020202020204" pitchFamily="34" charset="0"/>
            <a:cs typeface="Arial" panose="020B0604020202020204" pitchFamily="34" charset="0"/>
          </a:endParaRPr>
        </a:p>
      </dgm:t>
    </dgm:pt>
    <dgm:pt modelId="{92A9B288-3EB0-4294-925D-5CCC03CBA9C2}" type="parTrans" cxnId="{7B79627A-E367-4BD0-B6C0-539B86156A34}">
      <dgm:prSet/>
      <dgm:spPr/>
      <dgm:t>
        <a:bodyPr/>
        <a:lstStyle/>
        <a:p>
          <a:pPr>
            <a:lnSpc>
              <a:spcPct val="100000"/>
            </a:lnSpc>
            <a:spcBef>
              <a:spcPts val="0"/>
            </a:spcBef>
            <a:spcAft>
              <a:spcPts val="600"/>
            </a:spcAft>
          </a:pPr>
          <a:endParaRPr lang="en-GB"/>
        </a:p>
      </dgm:t>
    </dgm:pt>
    <dgm:pt modelId="{98CE7947-33E5-47BA-89CC-3E142BA8AE7C}" type="sibTrans" cxnId="{7B79627A-E367-4BD0-B6C0-539B86156A34}">
      <dgm:prSet/>
      <dgm:spPr/>
      <dgm:t>
        <a:bodyPr/>
        <a:lstStyle/>
        <a:p>
          <a:pPr>
            <a:lnSpc>
              <a:spcPct val="100000"/>
            </a:lnSpc>
            <a:spcBef>
              <a:spcPts val="0"/>
            </a:spcBef>
            <a:spcAft>
              <a:spcPts val="600"/>
            </a:spcAft>
          </a:pPr>
          <a:endParaRPr lang="en-GB"/>
        </a:p>
      </dgm:t>
    </dgm:pt>
    <dgm:pt modelId="{3FCEE67E-0EEA-4C50-BFE7-2707A0CC292F}">
      <dgm:prSet custT="1"/>
      <dgm:spPr>
        <a:solidFill>
          <a:schemeClr val="accent1">
            <a:lumMod val="20000"/>
            <a:lumOff val="80000"/>
          </a:schemeClr>
        </a:solidFill>
      </dgm:spPr>
      <dgm:t>
        <a:bodyPr/>
        <a:lstStyle/>
        <a:p>
          <a:pPr rtl="0">
            <a:lnSpc>
              <a:spcPct val="100000"/>
            </a:lnSpc>
            <a:spcBef>
              <a:spcPts val="0"/>
            </a:spcBef>
            <a:spcAft>
              <a:spcPts val="300"/>
            </a:spcAft>
          </a:pPr>
          <a:r>
            <a:rPr lang="en-GB" sz="2000" b="1" i="1" noProof="0" dirty="0" smtClean="0">
              <a:solidFill>
                <a:schemeClr val="tx2"/>
              </a:solidFill>
              <a:latin typeface="Arial" panose="020B0604020202020204" pitchFamily="34" charset="0"/>
              <a:cs typeface="Arial" panose="020B0604020202020204" pitchFamily="34" charset="0"/>
            </a:rPr>
            <a:t>Innovation </a:t>
          </a:r>
          <a:r>
            <a:rPr lang="en-GB" sz="2000" b="0" i="1" noProof="0" dirty="0" smtClean="0">
              <a:solidFill>
                <a:schemeClr val="tx2"/>
              </a:solidFill>
              <a:latin typeface="Arial" panose="020B0604020202020204" pitchFamily="34" charset="0"/>
              <a:cs typeface="Arial" panose="020B0604020202020204" pitchFamily="34" charset="0"/>
            </a:rPr>
            <a:t>&amp;</a:t>
          </a:r>
          <a:r>
            <a:rPr lang="en-GB" sz="2000" b="1" i="1" noProof="0" dirty="0" smtClean="0">
              <a:solidFill>
                <a:schemeClr val="tx2"/>
              </a:solidFill>
              <a:latin typeface="Arial" panose="020B0604020202020204" pitchFamily="34" charset="0"/>
              <a:cs typeface="Arial" panose="020B0604020202020204" pitchFamily="34" charset="0"/>
            </a:rPr>
            <a:t> excellence</a:t>
          </a:r>
          <a:r>
            <a:rPr lang="en-GB" sz="2000" i="1" noProof="0" dirty="0" smtClean="0">
              <a:solidFill>
                <a:schemeClr val="tx2"/>
              </a:solidFill>
              <a:latin typeface="Arial" panose="020B0604020202020204" pitchFamily="34" charset="0"/>
              <a:cs typeface="Arial" panose="020B0604020202020204" pitchFamily="34" charset="0"/>
            </a:rPr>
            <a:t> for </a:t>
          </a:r>
          <a:r>
            <a:rPr lang="en-GB" sz="2000" b="1" i="1" noProof="0" dirty="0" smtClean="0">
              <a:solidFill>
                <a:schemeClr val="tx2"/>
              </a:solidFill>
              <a:latin typeface="Arial" panose="020B0604020202020204" pitchFamily="34" charset="0"/>
              <a:cs typeface="Arial" panose="020B0604020202020204" pitchFamily="34" charset="0"/>
            </a:rPr>
            <a:t>HEIs, quality</a:t>
          </a:r>
          <a:r>
            <a:rPr lang="en-GB" sz="2000" i="1" noProof="0" dirty="0" smtClean="0">
              <a:solidFill>
                <a:schemeClr val="tx2"/>
              </a:solidFill>
              <a:latin typeface="Arial" panose="020B0604020202020204" pitchFamily="34" charset="0"/>
              <a:cs typeface="Arial" panose="020B0604020202020204" pitchFamily="34" charset="0"/>
            </a:rPr>
            <a:t> &amp; </a:t>
          </a:r>
          <a:r>
            <a:rPr lang="en-GB" sz="2000" b="1" i="1" noProof="0" dirty="0" smtClean="0">
              <a:solidFill>
                <a:schemeClr val="tx2"/>
              </a:solidFill>
              <a:latin typeface="Arial" panose="020B0604020202020204" pitchFamily="34" charset="0"/>
              <a:cs typeface="Arial" panose="020B0604020202020204" pitchFamily="34" charset="0"/>
            </a:rPr>
            <a:t>attractiveness</a:t>
          </a:r>
          <a:r>
            <a:rPr lang="en-GB" sz="2000" i="1" noProof="0" dirty="0" smtClean="0">
              <a:solidFill>
                <a:schemeClr val="tx2"/>
              </a:solidFill>
              <a:latin typeface="Arial" panose="020B0604020202020204" pitchFamily="34" charset="0"/>
              <a:cs typeface="Arial" panose="020B0604020202020204" pitchFamily="34" charset="0"/>
            </a:rPr>
            <a:t> widespread across the </a:t>
          </a:r>
          <a:r>
            <a:rPr lang="en-GB" sz="2000" b="1" i="1" noProof="0" dirty="0" smtClean="0">
              <a:solidFill>
                <a:schemeClr val="tx2"/>
              </a:solidFill>
              <a:latin typeface="Arial" panose="020B0604020202020204" pitchFamily="34" charset="0"/>
              <a:cs typeface="Arial" panose="020B0604020202020204" pitchFamily="34" charset="0"/>
            </a:rPr>
            <a:t>EHEA</a:t>
          </a:r>
          <a:endParaRPr lang="en-GB" sz="2000" b="1" i="1" noProof="0" dirty="0">
            <a:solidFill>
              <a:schemeClr val="tx2"/>
            </a:solidFill>
            <a:latin typeface="Arial" panose="020B0604020202020204" pitchFamily="34" charset="0"/>
            <a:cs typeface="Arial" panose="020B0604020202020204" pitchFamily="34" charset="0"/>
          </a:endParaRPr>
        </a:p>
      </dgm:t>
    </dgm:pt>
    <dgm:pt modelId="{8E1D4160-AEB3-447E-AFB9-2C5EAFEFEF72}" type="parTrans" cxnId="{FD8D6A63-6409-4D15-AD91-AA83966D5C34}">
      <dgm:prSet/>
      <dgm:spPr/>
      <dgm:t>
        <a:bodyPr/>
        <a:lstStyle/>
        <a:p>
          <a:pPr>
            <a:lnSpc>
              <a:spcPct val="100000"/>
            </a:lnSpc>
            <a:spcBef>
              <a:spcPts val="0"/>
            </a:spcBef>
            <a:spcAft>
              <a:spcPts val="600"/>
            </a:spcAft>
          </a:pPr>
          <a:endParaRPr lang="en-GB"/>
        </a:p>
      </dgm:t>
    </dgm:pt>
    <dgm:pt modelId="{9C0A88AA-4F42-40A3-9324-BCDFBAD48BF4}" type="sibTrans" cxnId="{FD8D6A63-6409-4D15-AD91-AA83966D5C34}">
      <dgm:prSet/>
      <dgm:spPr/>
      <dgm:t>
        <a:bodyPr/>
        <a:lstStyle/>
        <a:p>
          <a:pPr>
            <a:lnSpc>
              <a:spcPct val="100000"/>
            </a:lnSpc>
            <a:spcBef>
              <a:spcPts val="0"/>
            </a:spcBef>
            <a:spcAft>
              <a:spcPts val="600"/>
            </a:spcAft>
          </a:pPr>
          <a:endParaRPr lang="en-GB"/>
        </a:p>
      </dgm:t>
    </dgm:pt>
    <dgm:pt modelId="{A5B4C871-E70C-4B0A-82BE-C0C430EF7D30}">
      <dgm:prSet custT="1"/>
      <dgm:spPr>
        <a:solidFill>
          <a:schemeClr val="accent1">
            <a:lumMod val="20000"/>
            <a:lumOff val="80000"/>
          </a:schemeClr>
        </a:solidFill>
      </dgm:spPr>
      <dgm:t>
        <a:bodyPr/>
        <a:lstStyle/>
        <a:p>
          <a:pPr rtl="0">
            <a:lnSpc>
              <a:spcPct val="100000"/>
            </a:lnSpc>
            <a:spcBef>
              <a:spcPts val="0"/>
            </a:spcBef>
            <a:spcAft>
              <a:spcPts val="300"/>
            </a:spcAft>
          </a:pPr>
          <a:r>
            <a:rPr lang="en-GB" sz="2000" b="1" i="1" noProof="0" dirty="0" smtClean="0">
              <a:solidFill>
                <a:schemeClr val="tx2"/>
              </a:solidFill>
              <a:latin typeface="Arial" panose="020B0604020202020204" pitchFamily="34" charset="0"/>
              <a:cs typeface="Arial" panose="020B0604020202020204" pitchFamily="34" charset="0"/>
            </a:rPr>
            <a:t>Concrete benefits</a:t>
          </a:r>
          <a:r>
            <a:rPr lang="en-GB" sz="2000" i="1" noProof="0" dirty="0" smtClean="0">
              <a:solidFill>
                <a:schemeClr val="tx2"/>
              </a:solidFill>
              <a:latin typeface="Arial" panose="020B0604020202020204" pitchFamily="34" charset="0"/>
              <a:cs typeface="Arial" panose="020B0604020202020204" pitchFamily="34" charset="0"/>
            </a:rPr>
            <a:t> for each </a:t>
          </a:r>
          <a:r>
            <a:rPr lang="en-GB" sz="2000" b="1" i="1" noProof="0" dirty="0" smtClean="0">
              <a:solidFill>
                <a:schemeClr val="tx2"/>
              </a:solidFill>
              <a:latin typeface="Arial" panose="020B0604020202020204" pitchFamily="34" charset="0"/>
              <a:cs typeface="Arial" panose="020B0604020202020204" pitchFamily="34" charset="0"/>
            </a:rPr>
            <a:t>targeted group</a:t>
          </a:r>
          <a:r>
            <a:rPr lang="en-GB" sz="2000" i="1" noProof="0" dirty="0" smtClean="0">
              <a:solidFill>
                <a:schemeClr val="tx2"/>
              </a:solidFill>
              <a:latin typeface="Arial" panose="020B0604020202020204" pitchFamily="34" charset="0"/>
              <a:cs typeface="Arial" panose="020B0604020202020204" pitchFamily="34" charset="0"/>
            </a:rPr>
            <a:t> (students, academic staff, etc.)</a:t>
          </a:r>
          <a:endParaRPr lang="en-GB" sz="2000" i="1" noProof="0" dirty="0">
            <a:solidFill>
              <a:schemeClr val="tx2"/>
            </a:solidFill>
            <a:latin typeface="Arial" panose="020B0604020202020204" pitchFamily="34" charset="0"/>
            <a:cs typeface="Arial" panose="020B0604020202020204" pitchFamily="34" charset="0"/>
          </a:endParaRPr>
        </a:p>
      </dgm:t>
    </dgm:pt>
    <dgm:pt modelId="{38C0915F-52BF-4BB9-B009-6E87F1207E78}" type="parTrans" cxnId="{54D12779-FA68-42AF-87CD-312EC1BB7FB0}">
      <dgm:prSet/>
      <dgm:spPr/>
      <dgm:t>
        <a:bodyPr/>
        <a:lstStyle/>
        <a:p>
          <a:pPr>
            <a:lnSpc>
              <a:spcPct val="100000"/>
            </a:lnSpc>
            <a:spcBef>
              <a:spcPts val="0"/>
            </a:spcBef>
            <a:spcAft>
              <a:spcPts val="600"/>
            </a:spcAft>
          </a:pPr>
          <a:endParaRPr lang="en-GB"/>
        </a:p>
      </dgm:t>
    </dgm:pt>
    <dgm:pt modelId="{9D2866FD-77CB-4649-B11A-D110EC6E11A4}" type="sibTrans" cxnId="{54D12779-FA68-42AF-87CD-312EC1BB7FB0}">
      <dgm:prSet/>
      <dgm:spPr/>
      <dgm:t>
        <a:bodyPr/>
        <a:lstStyle/>
        <a:p>
          <a:pPr>
            <a:lnSpc>
              <a:spcPct val="100000"/>
            </a:lnSpc>
            <a:spcBef>
              <a:spcPts val="0"/>
            </a:spcBef>
            <a:spcAft>
              <a:spcPts val="600"/>
            </a:spcAft>
          </a:pPr>
          <a:endParaRPr lang="en-GB"/>
        </a:p>
      </dgm:t>
    </dgm:pt>
    <dgm:pt modelId="{89B5C07F-CEE4-4999-993A-99E719E4C394}">
      <dgm:prSet custT="1"/>
      <dgm:spPr>
        <a:solidFill>
          <a:schemeClr val="accent2">
            <a:lumMod val="40000"/>
            <a:lumOff val="60000"/>
            <a:alpha val="60000"/>
          </a:schemeClr>
        </a:solidFill>
      </dgm:spPr>
      <dgm:t>
        <a:bodyPr/>
        <a:lstStyle/>
        <a:p>
          <a:pPr rtl="0">
            <a:lnSpc>
              <a:spcPct val="9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Imprecise</a:t>
          </a:r>
          <a:r>
            <a:rPr lang="en-GB" sz="2000" i="1" noProof="0" dirty="0" smtClean="0">
              <a:solidFill>
                <a:schemeClr val="tx2"/>
              </a:solidFill>
              <a:latin typeface="Arial" panose="020B0604020202020204" pitchFamily="34" charset="0"/>
              <a:cs typeface="Arial" panose="020B0604020202020204" pitchFamily="34" charset="0"/>
            </a:rPr>
            <a:t> targets for the degree award and </a:t>
          </a:r>
          <a:r>
            <a:rPr lang="en-GB" sz="2000" b="1" i="1" noProof="0" dirty="0" smtClean="0">
              <a:solidFill>
                <a:schemeClr val="tx2"/>
              </a:solidFill>
              <a:latin typeface="Arial" panose="020B0604020202020204" pitchFamily="34" charset="0"/>
              <a:cs typeface="Arial" panose="020B0604020202020204" pitchFamily="34" charset="0"/>
            </a:rPr>
            <a:t>lack of joint strategy</a:t>
          </a:r>
          <a:endParaRPr lang="en-GB" sz="2000" b="1" i="1" noProof="0" dirty="0">
            <a:solidFill>
              <a:schemeClr val="tx2"/>
            </a:solidFill>
            <a:latin typeface="Arial" panose="020B0604020202020204" pitchFamily="34" charset="0"/>
            <a:cs typeface="Arial" panose="020B0604020202020204" pitchFamily="34" charset="0"/>
          </a:endParaRPr>
        </a:p>
      </dgm:t>
    </dgm:pt>
    <dgm:pt modelId="{6BB2BEEF-1A1A-42C4-8207-76B55D3F100E}" type="parTrans" cxnId="{EE2621AC-8B87-4E2D-809B-A645249A0D38}">
      <dgm:prSet/>
      <dgm:spPr/>
      <dgm:t>
        <a:bodyPr/>
        <a:lstStyle/>
        <a:p>
          <a:pPr>
            <a:lnSpc>
              <a:spcPct val="100000"/>
            </a:lnSpc>
            <a:spcBef>
              <a:spcPts val="0"/>
            </a:spcBef>
            <a:spcAft>
              <a:spcPts val="600"/>
            </a:spcAft>
          </a:pPr>
          <a:endParaRPr lang="en-GB"/>
        </a:p>
      </dgm:t>
    </dgm:pt>
    <dgm:pt modelId="{268B464C-8001-4949-A92B-C9A1207421AC}" type="sibTrans" cxnId="{EE2621AC-8B87-4E2D-809B-A645249A0D38}">
      <dgm:prSet/>
      <dgm:spPr/>
      <dgm:t>
        <a:bodyPr/>
        <a:lstStyle/>
        <a:p>
          <a:pPr>
            <a:lnSpc>
              <a:spcPct val="100000"/>
            </a:lnSpc>
            <a:spcBef>
              <a:spcPts val="0"/>
            </a:spcBef>
            <a:spcAft>
              <a:spcPts val="600"/>
            </a:spcAft>
          </a:pPr>
          <a:endParaRPr lang="en-GB"/>
        </a:p>
      </dgm:t>
    </dgm:pt>
    <dgm:pt modelId="{CAF3193A-AE67-43CF-ABF2-21EBE320D198}">
      <dgm:prSet custT="1"/>
      <dgm:spPr>
        <a:solidFill>
          <a:schemeClr val="accent2">
            <a:lumMod val="40000"/>
            <a:lumOff val="60000"/>
            <a:alpha val="60000"/>
          </a:schemeClr>
        </a:solidFill>
      </dgm:spPr>
      <dgm:t>
        <a:bodyPr/>
        <a:lstStyle/>
        <a:p>
          <a:pPr rtl="0">
            <a:lnSpc>
              <a:spcPct val="9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Inaccurate</a:t>
          </a:r>
          <a:r>
            <a:rPr lang="en-GB" sz="2000" i="1" noProof="0" dirty="0" smtClean="0">
              <a:solidFill>
                <a:schemeClr val="tx2"/>
              </a:solidFill>
              <a:latin typeface="Arial" panose="020B0604020202020204" pitchFamily="34" charset="0"/>
              <a:cs typeface="Arial" panose="020B0604020202020204" pitchFamily="34" charset="0"/>
            </a:rPr>
            <a:t> needs analysis methodology resulting in </a:t>
          </a:r>
          <a:r>
            <a:rPr lang="en-GB" sz="2000" b="1" i="1" noProof="0" dirty="0" smtClean="0">
              <a:solidFill>
                <a:schemeClr val="tx2"/>
              </a:solidFill>
              <a:latin typeface="Arial" panose="020B0604020202020204" pitchFamily="34" charset="0"/>
              <a:cs typeface="Arial" panose="020B0604020202020204" pitchFamily="34" charset="0"/>
            </a:rPr>
            <a:t>irrelevant conclusions</a:t>
          </a:r>
          <a:endParaRPr lang="en-GB" sz="2000" b="1" i="1" noProof="0" dirty="0">
            <a:solidFill>
              <a:schemeClr val="tx2"/>
            </a:solidFill>
            <a:latin typeface="Arial" panose="020B0604020202020204" pitchFamily="34" charset="0"/>
            <a:cs typeface="Arial" panose="020B0604020202020204" pitchFamily="34" charset="0"/>
          </a:endParaRPr>
        </a:p>
      </dgm:t>
    </dgm:pt>
    <dgm:pt modelId="{B8035CFA-C470-4D3E-A929-523A0B6B0B6F}" type="parTrans" cxnId="{20F6ED95-1395-4BC3-80A5-17489AC7D6B8}">
      <dgm:prSet/>
      <dgm:spPr/>
      <dgm:t>
        <a:bodyPr/>
        <a:lstStyle/>
        <a:p>
          <a:pPr>
            <a:lnSpc>
              <a:spcPct val="100000"/>
            </a:lnSpc>
            <a:spcBef>
              <a:spcPts val="0"/>
            </a:spcBef>
            <a:spcAft>
              <a:spcPts val="600"/>
            </a:spcAft>
          </a:pPr>
          <a:endParaRPr lang="en-GB"/>
        </a:p>
      </dgm:t>
    </dgm:pt>
    <dgm:pt modelId="{2502070A-2A72-4D9A-A829-D04A4C93DE3A}" type="sibTrans" cxnId="{20F6ED95-1395-4BC3-80A5-17489AC7D6B8}">
      <dgm:prSet/>
      <dgm:spPr/>
      <dgm:t>
        <a:bodyPr/>
        <a:lstStyle/>
        <a:p>
          <a:pPr>
            <a:lnSpc>
              <a:spcPct val="100000"/>
            </a:lnSpc>
            <a:spcBef>
              <a:spcPts val="0"/>
            </a:spcBef>
            <a:spcAft>
              <a:spcPts val="600"/>
            </a:spcAft>
          </a:pPr>
          <a:endParaRPr lang="en-GB"/>
        </a:p>
      </dgm:t>
    </dgm:pt>
    <dgm:pt modelId="{68561547-D935-46D0-A9AC-B9993CD3EC70}">
      <dgm:prSet custT="1"/>
      <dgm:spPr>
        <a:solidFill>
          <a:schemeClr val="accent2">
            <a:lumMod val="40000"/>
            <a:lumOff val="60000"/>
            <a:alpha val="60000"/>
          </a:schemeClr>
        </a:solidFill>
      </dgm:spPr>
      <dgm:t>
        <a:bodyPr/>
        <a:lstStyle/>
        <a:p>
          <a:pPr rtl="0">
            <a:lnSpc>
              <a:spcPct val="9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Weak integration</a:t>
          </a:r>
          <a:r>
            <a:rPr lang="en-GB" sz="2000" i="1" noProof="0" dirty="0" smtClean="0">
              <a:solidFill>
                <a:schemeClr val="tx2"/>
              </a:solidFill>
              <a:latin typeface="Arial" panose="020B0604020202020204" pitchFamily="34" charset="0"/>
              <a:cs typeface="Arial" panose="020B0604020202020204" pitchFamily="34" charset="0"/>
            </a:rPr>
            <a:t> of </a:t>
          </a:r>
          <a:r>
            <a:rPr lang="en-GB" sz="2000" b="1" i="1" noProof="0" dirty="0" smtClean="0">
              <a:solidFill>
                <a:schemeClr val="tx2"/>
              </a:solidFill>
              <a:latin typeface="Arial" panose="020B0604020202020204" pitchFamily="34" charset="0"/>
              <a:cs typeface="Arial" panose="020B0604020202020204" pitchFamily="34" charset="0"/>
            </a:rPr>
            <a:t>internationalisation</a:t>
          </a:r>
          <a:r>
            <a:rPr lang="en-GB" sz="2000" b="0" i="1" noProof="0" dirty="0" smtClean="0">
              <a:solidFill>
                <a:schemeClr val="tx2"/>
              </a:solidFill>
              <a:latin typeface="Arial" panose="020B0604020202020204" pitchFamily="34" charset="0"/>
              <a:cs typeface="Arial" panose="020B0604020202020204" pitchFamily="34" charset="0"/>
            </a:rPr>
            <a:t> strategies </a:t>
          </a:r>
          <a:r>
            <a:rPr lang="en-GB" sz="2000" i="1" noProof="0" dirty="0" smtClean="0">
              <a:solidFill>
                <a:schemeClr val="tx2"/>
              </a:solidFill>
              <a:latin typeface="Arial" panose="020B0604020202020204" pitchFamily="34" charset="0"/>
              <a:cs typeface="Arial" panose="020B0604020202020204" pitchFamily="34" charset="0"/>
            </a:rPr>
            <a:t>at the cost of stakeholders</a:t>
          </a:r>
          <a:endParaRPr lang="en-GB" sz="2000" i="1" noProof="0" dirty="0">
            <a:solidFill>
              <a:schemeClr val="tx2"/>
            </a:solidFill>
            <a:latin typeface="Arial" panose="020B0604020202020204" pitchFamily="34" charset="0"/>
            <a:cs typeface="Arial" panose="020B0604020202020204" pitchFamily="34" charset="0"/>
          </a:endParaRPr>
        </a:p>
      </dgm:t>
    </dgm:pt>
    <dgm:pt modelId="{C7CC45F9-C5AA-4C29-84F1-5BB457AEA36A}" type="parTrans" cxnId="{543EB81D-4373-44B8-8DCE-6EC8AF687F4A}">
      <dgm:prSet/>
      <dgm:spPr/>
      <dgm:t>
        <a:bodyPr/>
        <a:lstStyle/>
        <a:p>
          <a:pPr>
            <a:lnSpc>
              <a:spcPct val="100000"/>
            </a:lnSpc>
            <a:spcBef>
              <a:spcPts val="0"/>
            </a:spcBef>
            <a:spcAft>
              <a:spcPts val="600"/>
            </a:spcAft>
          </a:pPr>
          <a:endParaRPr lang="en-GB"/>
        </a:p>
      </dgm:t>
    </dgm:pt>
    <dgm:pt modelId="{57DD2F2C-ED76-47DD-87D0-91BD4627812E}" type="sibTrans" cxnId="{543EB81D-4373-44B8-8DCE-6EC8AF687F4A}">
      <dgm:prSet/>
      <dgm:spPr/>
      <dgm:t>
        <a:bodyPr/>
        <a:lstStyle/>
        <a:p>
          <a:pPr>
            <a:lnSpc>
              <a:spcPct val="100000"/>
            </a:lnSpc>
            <a:spcBef>
              <a:spcPts val="0"/>
            </a:spcBef>
            <a:spcAft>
              <a:spcPts val="600"/>
            </a:spcAft>
          </a:pPr>
          <a:endParaRPr lang="en-GB"/>
        </a:p>
      </dgm:t>
    </dgm:pt>
    <dgm:pt modelId="{77AEC421-9DD0-4644-AE60-CAFBD364F7ED}" type="pres">
      <dgm:prSet presAssocID="{53154FA9-77B9-4308-9BC3-ADDDB5C595FA}" presName="Name0" presStyleCnt="0">
        <dgm:presLayoutVars>
          <dgm:dir/>
          <dgm:resizeHandles val="exact"/>
        </dgm:presLayoutVars>
      </dgm:prSet>
      <dgm:spPr/>
      <dgm:t>
        <a:bodyPr/>
        <a:lstStyle/>
        <a:p>
          <a:endParaRPr lang="en-GB"/>
        </a:p>
      </dgm:t>
    </dgm:pt>
    <dgm:pt modelId="{493D096A-ED3B-485C-A598-9DF06319A309}" type="pres">
      <dgm:prSet presAssocID="{52271628-5546-42C4-B32C-5D3AB264328B}" presName="node" presStyleLbl="node1" presStyleIdx="0" presStyleCnt="2" custScaleX="173084" custScaleY="115057" custLinFactNeighborX="9078" custLinFactNeighborY="9390">
        <dgm:presLayoutVars>
          <dgm:bulletEnabled val="1"/>
        </dgm:presLayoutVars>
      </dgm:prSet>
      <dgm:spPr/>
      <dgm:t>
        <a:bodyPr/>
        <a:lstStyle/>
        <a:p>
          <a:endParaRPr lang="en-GB"/>
        </a:p>
      </dgm:t>
    </dgm:pt>
    <dgm:pt modelId="{730A33EE-1333-499C-BC14-6B45DDFD8C32}" type="pres">
      <dgm:prSet presAssocID="{F5B9BCA0-EC2C-4427-AC6A-D0B15074D9B2}" presName="sibTrans" presStyleLbl="sibTrans2D1" presStyleIdx="0" presStyleCnt="1" custScaleY="77554"/>
      <dgm:spPr>
        <a:prstGeom prst="chevron">
          <a:avLst/>
        </a:prstGeom>
      </dgm:spPr>
      <dgm:t>
        <a:bodyPr/>
        <a:lstStyle/>
        <a:p>
          <a:endParaRPr lang="en-GB"/>
        </a:p>
      </dgm:t>
    </dgm:pt>
    <dgm:pt modelId="{FF48F909-66C1-441C-AF6D-0277E7B17887}" type="pres">
      <dgm:prSet presAssocID="{F5B9BCA0-EC2C-4427-AC6A-D0B15074D9B2}" presName="connectorText" presStyleLbl="sibTrans2D1" presStyleIdx="0" presStyleCnt="1"/>
      <dgm:spPr/>
      <dgm:t>
        <a:bodyPr/>
        <a:lstStyle/>
        <a:p>
          <a:endParaRPr lang="en-GB"/>
        </a:p>
      </dgm:t>
    </dgm:pt>
    <dgm:pt modelId="{52C203C8-B8C5-4D00-ABF8-41B9285CF4CE}" type="pres">
      <dgm:prSet presAssocID="{F0F6334B-5B7B-4006-A4C7-729D890B1348}" presName="node" presStyleLbl="node1" presStyleIdx="1" presStyleCnt="2" custScaleX="169527" custScaleY="115057" custLinFactNeighborX="1993" custLinFactNeighborY="10393">
        <dgm:presLayoutVars>
          <dgm:bulletEnabled val="1"/>
        </dgm:presLayoutVars>
      </dgm:prSet>
      <dgm:spPr/>
      <dgm:t>
        <a:bodyPr/>
        <a:lstStyle/>
        <a:p>
          <a:endParaRPr lang="en-GB"/>
        </a:p>
      </dgm:t>
    </dgm:pt>
  </dgm:ptLst>
  <dgm:cxnLst>
    <dgm:cxn modelId="{365271C9-4FE5-4506-94A7-0193B0D1DD0F}" srcId="{52271628-5546-42C4-B32C-5D3AB264328B}" destId="{1F558D55-B02F-4BA2-9966-D2E17887C292}" srcOrd="0" destOrd="0" parTransId="{C6A6B2E2-7AEE-4D37-879B-2EC1A81BDE5F}" sibTransId="{15DFAC1B-1428-4A96-BDF2-DA6C097FB912}"/>
    <dgm:cxn modelId="{01E96536-A9B3-42CE-A95A-AA4C7DE72B16}" srcId="{53154FA9-77B9-4308-9BC3-ADDDB5C595FA}" destId="{52271628-5546-42C4-B32C-5D3AB264328B}" srcOrd="0" destOrd="0" parTransId="{0A9230A8-2107-4C8E-BDE2-71CC1D6E0C84}" sibTransId="{F5B9BCA0-EC2C-4427-AC6A-D0B15074D9B2}"/>
    <dgm:cxn modelId="{13803E99-02B9-482C-AFA9-BFA5BEDF92CB}" type="presOf" srcId="{F5B9BCA0-EC2C-4427-AC6A-D0B15074D9B2}" destId="{730A33EE-1333-499C-BC14-6B45DDFD8C32}" srcOrd="0" destOrd="0" presId="urn:microsoft.com/office/officeart/2005/8/layout/process1"/>
    <dgm:cxn modelId="{00497371-8127-4320-A375-7D6D3B033365}" srcId="{F0F6334B-5B7B-4006-A4C7-729D890B1348}" destId="{1B623B0E-E9E8-4890-B3C6-5A16985D94E0}" srcOrd="0" destOrd="0" parTransId="{A35F6463-52A1-4A8E-8B94-D2A5D97B3F5E}" sibTransId="{11EA750E-551C-4667-866C-B090B103DFE8}"/>
    <dgm:cxn modelId="{BCC12325-461C-43BA-8D91-2198B20FAD14}" type="presOf" srcId="{F5B9BCA0-EC2C-4427-AC6A-D0B15074D9B2}" destId="{FF48F909-66C1-441C-AF6D-0277E7B17887}" srcOrd="1" destOrd="0" presId="urn:microsoft.com/office/officeart/2005/8/layout/process1"/>
    <dgm:cxn modelId="{3AF3AF99-0C59-4A0E-A3C8-BD7E7686BAB3}" type="presOf" srcId="{A5B4C871-E70C-4B0A-82BE-C0C430EF7D30}" destId="{493D096A-ED3B-485C-A598-9DF06319A309}" srcOrd="0" destOrd="4" presId="urn:microsoft.com/office/officeart/2005/8/layout/process1"/>
    <dgm:cxn modelId="{543EB81D-4373-44B8-8DCE-6EC8AF687F4A}" srcId="{F0F6334B-5B7B-4006-A4C7-729D890B1348}" destId="{68561547-D935-46D0-A9AC-B9993CD3EC70}" srcOrd="3" destOrd="0" parTransId="{C7CC45F9-C5AA-4C29-84F1-5BB457AEA36A}" sibTransId="{57DD2F2C-ED76-47DD-87D0-91BD4627812E}"/>
    <dgm:cxn modelId="{E81E9343-F7B0-4F45-A6EC-37F9F70A26D4}" srcId="{53154FA9-77B9-4308-9BC3-ADDDB5C595FA}" destId="{F0F6334B-5B7B-4006-A4C7-729D890B1348}" srcOrd="1" destOrd="0" parTransId="{BABF2C51-FA4E-48AA-8ACA-6E920833218D}" sibTransId="{C9BA5EAC-5B0E-460E-BB04-AB1297BDAC05}"/>
    <dgm:cxn modelId="{20F6ED95-1395-4BC3-80A5-17489AC7D6B8}" srcId="{F0F6334B-5B7B-4006-A4C7-729D890B1348}" destId="{CAF3193A-AE67-43CF-ABF2-21EBE320D198}" srcOrd="2" destOrd="0" parTransId="{B8035CFA-C470-4D3E-A929-523A0B6B0B6F}" sibTransId="{2502070A-2A72-4D9A-A829-D04A4C93DE3A}"/>
    <dgm:cxn modelId="{FD8D6A63-6409-4D15-AD91-AA83966D5C34}" srcId="{52271628-5546-42C4-B32C-5D3AB264328B}" destId="{3FCEE67E-0EEA-4C50-BFE7-2707A0CC292F}" srcOrd="2" destOrd="0" parTransId="{8E1D4160-AEB3-447E-AFB9-2C5EAFEFEF72}" sibTransId="{9C0A88AA-4F42-40A3-9324-BCDFBAD48BF4}"/>
    <dgm:cxn modelId="{BE9B0D81-FD6A-4588-9595-F12BE83FC0FE}" type="presOf" srcId="{F0F6334B-5B7B-4006-A4C7-729D890B1348}" destId="{52C203C8-B8C5-4D00-ABF8-41B9285CF4CE}" srcOrd="0" destOrd="0" presId="urn:microsoft.com/office/officeart/2005/8/layout/process1"/>
    <dgm:cxn modelId="{72C5FC08-4F32-4DF4-81D2-70E6EE425637}" type="presOf" srcId="{53154FA9-77B9-4308-9BC3-ADDDB5C595FA}" destId="{77AEC421-9DD0-4644-AE60-CAFBD364F7ED}" srcOrd="0" destOrd="0" presId="urn:microsoft.com/office/officeart/2005/8/layout/process1"/>
    <dgm:cxn modelId="{88F486C0-4132-4AB8-AAC8-88D5E7F6137A}" type="presOf" srcId="{3FCEE67E-0EEA-4C50-BFE7-2707A0CC292F}" destId="{493D096A-ED3B-485C-A598-9DF06319A309}" srcOrd="0" destOrd="3" presId="urn:microsoft.com/office/officeart/2005/8/layout/process1"/>
    <dgm:cxn modelId="{AD225A4F-8C4F-4766-8109-519A9A65F02D}" type="presOf" srcId="{CAF3193A-AE67-43CF-ABF2-21EBE320D198}" destId="{52C203C8-B8C5-4D00-ABF8-41B9285CF4CE}" srcOrd="0" destOrd="3" presId="urn:microsoft.com/office/officeart/2005/8/layout/process1"/>
    <dgm:cxn modelId="{D15B8CC5-DB33-4861-B449-51BEB512F011}" type="presOf" srcId="{1F558D55-B02F-4BA2-9966-D2E17887C292}" destId="{493D096A-ED3B-485C-A598-9DF06319A309}" srcOrd="0" destOrd="1" presId="urn:microsoft.com/office/officeart/2005/8/layout/process1"/>
    <dgm:cxn modelId="{7B79627A-E367-4BD0-B6C0-539B86156A34}" srcId="{52271628-5546-42C4-B32C-5D3AB264328B}" destId="{1047AA29-2595-4E00-9914-2E1F743CD122}" srcOrd="1" destOrd="0" parTransId="{92A9B288-3EB0-4294-925D-5CCC03CBA9C2}" sibTransId="{98CE7947-33E5-47BA-89CC-3E142BA8AE7C}"/>
    <dgm:cxn modelId="{EE2621AC-8B87-4E2D-809B-A645249A0D38}" srcId="{F0F6334B-5B7B-4006-A4C7-729D890B1348}" destId="{89B5C07F-CEE4-4999-993A-99E719E4C394}" srcOrd="1" destOrd="0" parTransId="{6BB2BEEF-1A1A-42C4-8207-76B55D3F100E}" sibTransId="{268B464C-8001-4949-A92B-C9A1207421AC}"/>
    <dgm:cxn modelId="{D736AC4B-E58F-4CDD-B816-00551A92CDD8}" type="presOf" srcId="{1047AA29-2595-4E00-9914-2E1F743CD122}" destId="{493D096A-ED3B-485C-A598-9DF06319A309}" srcOrd="0" destOrd="2" presId="urn:microsoft.com/office/officeart/2005/8/layout/process1"/>
    <dgm:cxn modelId="{54D12779-FA68-42AF-87CD-312EC1BB7FB0}" srcId="{52271628-5546-42C4-B32C-5D3AB264328B}" destId="{A5B4C871-E70C-4B0A-82BE-C0C430EF7D30}" srcOrd="3" destOrd="0" parTransId="{38C0915F-52BF-4BB9-B009-6E87F1207E78}" sibTransId="{9D2866FD-77CB-4649-B11A-D110EC6E11A4}"/>
    <dgm:cxn modelId="{AFA0C1C0-35E6-4807-B06B-D2AB1DD41126}" type="presOf" srcId="{52271628-5546-42C4-B32C-5D3AB264328B}" destId="{493D096A-ED3B-485C-A598-9DF06319A309}" srcOrd="0" destOrd="0" presId="urn:microsoft.com/office/officeart/2005/8/layout/process1"/>
    <dgm:cxn modelId="{48F7F6A1-AF10-495F-BB3A-3C04755C7918}" type="presOf" srcId="{1B623B0E-E9E8-4890-B3C6-5A16985D94E0}" destId="{52C203C8-B8C5-4D00-ABF8-41B9285CF4CE}" srcOrd="0" destOrd="1" presId="urn:microsoft.com/office/officeart/2005/8/layout/process1"/>
    <dgm:cxn modelId="{491ABBF9-BD67-4807-AA44-E340D7D70A83}" type="presOf" srcId="{89B5C07F-CEE4-4999-993A-99E719E4C394}" destId="{52C203C8-B8C5-4D00-ABF8-41B9285CF4CE}" srcOrd="0" destOrd="2" presId="urn:microsoft.com/office/officeart/2005/8/layout/process1"/>
    <dgm:cxn modelId="{3BA75B1A-50BE-4329-BD56-EDD9FA9141C0}" type="presOf" srcId="{68561547-D935-46D0-A9AC-B9993CD3EC70}" destId="{52C203C8-B8C5-4D00-ABF8-41B9285CF4CE}" srcOrd="0" destOrd="4" presId="urn:microsoft.com/office/officeart/2005/8/layout/process1"/>
    <dgm:cxn modelId="{C1DCF67E-CCAB-4EF8-9E59-40DD0BCC91E2}" type="presParOf" srcId="{77AEC421-9DD0-4644-AE60-CAFBD364F7ED}" destId="{493D096A-ED3B-485C-A598-9DF06319A309}" srcOrd="0" destOrd="0" presId="urn:microsoft.com/office/officeart/2005/8/layout/process1"/>
    <dgm:cxn modelId="{6AE1B82B-F578-4598-B4DC-8D6C9B0D1F7C}" type="presParOf" srcId="{77AEC421-9DD0-4644-AE60-CAFBD364F7ED}" destId="{730A33EE-1333-499C-BC14-6B45DDFD8C32}" srcOrd="1" destOrd="0" presId="urn:microsoft.com/office/officeart/2005/8/layout/process1"/>
    <dgm:cxn modelId="{97C3BD01-C32F-4507-9A82-C5CC4C9488B8}" type="presParOf" srcId="{730A33EE-1333-499C-BC14-6B45DDFD8C32}" destId="{FF48F909-66C1-441C-AF6D-0277E7B17887}" srcOrd="0" destOrd="0" presId="urn:microsoft.com/office/officeart/2005/8/layout/process1"/>
    <dgm:cxn modelId="{7DCE49E4-7912-4EE7-89D3-C529FAADDDB4}" type="presParOf" srcId="{77AEC421-9DD0-4644-AE60-CAFBD364F7ED}" destId="{52C203C8-B8C5-4D00-ABF8-41B9285CF4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3154FA9-77B9-4308-9BC3-ADDDB5C595F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2271628-5546-42C4-B32C-5D3AB264328B}">
      <dgm:prSet custT="1"/>
      <dgm:spPr>
        <a:solidFill>
          <a:schemeClr val="accent1">
            <a:lumMod val="20000"/>
            <a:lumOff val="80000"/>
          </a:schemeClr>
        </a:solidFill>
      </dgm:spPr>
      <dgm:t>
        <a:bodyPr/>
        <a:lstStyle/>
        <a:p>
          <a:pPr rtl="0">
            <a:lnSpc>
              <a:spcPct val="100000"/>
            </a:lnSpc>
            <a:spcAft>
              <a:spcPts val="600"/>
            </a:spcAft>
          </a:pPr>
          <a:r>
            <a:rPr lang="en-GB" sz="2000" b="1" i="1" noProof="0" dirty="0" smtClean="0">
              <a:solidFill>
                <a:srgbClr val="669900"/>
              </a:solidFill>
              <a:latin typeface="Arial" panose="020B0604020202020204" pitchFamily="34" charset="0"/>
              <a:cs typeface="Arial" panose="020B0604020202020204" pitchFamily="34" charset="0"/>
            </a:rPr>
            <a:t>DO's</a:t>
          </a:r>
          <a:endParaRPr lang="en-GB" sz="2000" i="1" noProof="0" dirty="0">
            <a:solidFill>
              <a:srgbClr val="669900"/>
            </a:solidFill>
            <a:latin typeface="Arial" panose="020B0604020202020204" pitchFamily="34" charset="0"/>
            <a:cs typeface="Arial" panose="020B0604020202020204" pitchFamily="34" charset="0"/>
          </a:endParaRPr>
        </a:p>
      </dgm:t>
    </dgm:pt>
    <dgm:pt modelId="{0A9230A8-2107-4C8E-BDE2-71CC1D6E0C84}" type="parTrans" cxnId="{01E96536-A9B3-42CE-A95A-AA4C7DE72B16}">
      <dgm:prSet/>
      <dgm:spPr/>
      <dgm:t>
        <a:bodyPr/>
        <a:lstStyle/>
        <a:p>
          <a:endParaRPr lang="en-GB"/>
        </a:p>
      </dgm:t>
    </dgm:pt>
    <dgm:pt modelId="{F5B9BCA0-EC2C-4427-AC6A-D0B15074D9B2}" type="sibTrans" cxnId="{01E96536-A9B3-42CE-A95A-AA4C7DE72B16}">
      <dgm:prSet/>
      <dgm:spPr>
        <a:solidFill>
          <a:schemeClr val="accent1">
            <a:lumMod val="75000"/>
          </a:schemeClr>
        </a:solidFill>
      </dgm:spPr>
      <dgm:t>
        <a:bodyPr/>
        <a:lstStyle/>
        <a:p>
          <a:endParaRPr lang="en-GB">
            <a:solidFill>
              <a:schemeClr val="accent1">
                <a:lumMod val="75000"/>
              </a:schemeClr>
            </a:solidFill>
          </a:endParaRPr>
        </a:p>
      </dgm:t>
    </dgm:pt>
    <dgm:pt modelId="{F0F6334B-5B7B-4006-A4C7-729D890B1348}">
      <dgm:prSet custT="1"/>
      <dgm:spPr>
        <a:solidFill>
          <a:schemeClr val="accent2">
            <a:lumMod val="40000"/>
            <a:lumOff val="60000"/>
            <a:alpha val="60000"/>
          </a:schemeClr>
        </a:solidFill>
      </dgm:spPr>
      <dgm:t>
        <a:bodyPr/>
        <a:lstStyle/>
        <a:p>
          <a:pPr rtl="0">
            <a:lnSpc>
              <a:spcPct val="100000"/>
            </a:lnSpc>
            <a:spcAft>
              <a:spcPts val="600"/>
            </a:spcAft>
          </a:pPr>
          <a:r>
            <a:rPr lang="en-GB" sz="2000" b="1" i="1" noProof="0" dirty="0" smtClean="0">
              <a:solidFill>
                <a:srgbClr val="C00000"/>
              </a:solidFill>
              <a:latin typeface="Arial" panose="020B0604020202020204" pitchFamily="34" charset="0"/>
              <a:cs typeface="Arial" panose="020B0604020202020204" pitchFamily="34" charset="0"/>
            </a:rPr>
            <a:t>DON'Ts</a:t>
          </a:r>
          <a:endParaRPr lang="en-GB" sz="2000" b="1" i="1" noProof="0" dirty="0">
            <a:solidFill>
              <a:srgbClr val="C00000"/>
            </a:solidFill>
            <a:latin typeface="Arial" panose="020B0604020202020204" pitchFamily="34" charset="0"/>
            <a:cs typeface="Arial" panose="020B0604020202020204" pitchFamily="34" charset="0"/>
          </a:endParaRPr>
        </a:p>
      </dgm:t>
    </dgm:pt>
    <dgm:pt modelId="{BABF2C51-FA4E-48AA-8ACA-6E920833218D}" type="parTrans" cxnId="{E81E9343-F7B0-4F45-A6EC-37F9F70A26D4}">
      <dgm:prSet/>
      <dgm:spPr/>
      <dgm:t>
        <a:bodyPr/>
        <a:lstStyle/>
        <a:p>
          <a:endParaRPr lang="en-GB"/>
        </a:p>
      </dgm:t>
    </dgm:pt>
    <dgm:pt modelId="{C9BA5EAC-5B0E-460E-BB04-AB1297BDAC05}" type="sibTrans" cxnId="{E81E9343-F7B0-4F45-A6EC-37F9F70A26D4}">
      <dgm:prSet/>
      <dgm:spPr/>
      <dgm:t>
        <a:bodyPr/>
        <a:lstStyle/>
        <a:p>
          <a:endParaRPr lang="en-GB"/>
        </a:p>
      </dgm:t>
    </dgm:pt>
    <dgm:pt modelId="{1F558D55-B02F-4BA2-9966-D2E17887C292}">
      <dgm:prSet custT="1"/>
      <dgm:spPr>
        <a:solidFill>
          <a:schemeClr val="accent1">
            <a:lumMod val="20000"/>
            <a:lumOff val="80000"/>
          </a:schemeClr>
        </a:solidFill>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Effective strategy</a:t>
          </a:r>
          <a:r>
            <a:rPr lang="en-GB" sz="200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tools</a:t>
          </a:r>
          <a:r>
            <a:rPr lang="en-GB" sz="2000" i="1" noProof="0" dirty="0" smtClean="0">
              <a:solidFill>
                <a:schemeClr val="tx2"/>
              </a:solidFill>
              <a:latin typeface="Arial" panose="020B0604020202020204" pitchFamily="34" charset="0"/>
              <a:cs typeface="Arial" panose="020B0604020202020204" pitchFamily="34" charset="0"/>
            </a:rPr>
            <a:t> for monitoring and ensuring excellence</a:t>
          </a:r>
          <a:endParaRPr lang="en-GB" sz="2000" b="1" i="1" noProof="0" dirty="0">
            <a:solidFill>
              <a:schemeClr val="tx2"/>
            </a:solidFill>
            <a:latin typeface="Arial" panose="020B0604020202020204" pitchFamily="34" charset="0"/>
            <a:cs typeface="Arial" panose="020B0604020202020204" pitchFamily="34" charset="0"/>
          </a:endParaRPr>
        </a:p>
      </dgm:t>
    </dgm:pt>
    <dgm:pt modelId="{15DFAC1B-1428-4A96-BDF2-DA6C097FB912}" type="sibTrans" cxnId="{365271C9-4FE5-4506-94A7-0193B0D1DD0F}">
      <dgm:prSet/>
      <dgm:spPr/>
      <dgm:t>
        <a:bodyPr/>
        <a:lstStyle/>
        <a:p>
          <a:endParaRPr lang="en-GB"/>
        </a:p>
      </dgm:t>
    </dgm:pt>
    <dgm:pt modelId="{C6A6B2E2-7AEE-4D37-879B-2EC1A81BDE5F}" type="parTrans" cxnId="{365271C9-4FE5-4506-94A7-0193B0D1DD0F}">
      <dgm:prSet/>
      <dgm:spPr/>
      <dgm:t>
        <a:bodyPr/>
        <a:lstStyle/>
        <a:p>
          <a:endParaRPr lang="en-GB"/>
        </a:p>
      </dgm:t>
    </dgm:pt>
    <dgm:pt modelId="{1B623B0E-E9E8-4890-B3C6-5A16985D94E0}">
      <dgm:prSet custT="1"/>
      <dgm:spPr>
        <a:solidFill>
          <a:schemeClr val="accent2">
            <a:lumMod val="40000"/>
            <a:lumOff val="60000"/>
            <a:alpha val="60000"/>
          </a:schemeClr>
        </a:solidFill>
      </dgm:spPr>
      <dgm:t>
        <a:bodyPr/>
        <a:lstStyle/>
        <a:p>
          <a:pPr rtl="0">
            <a:lnSpc>
              <a:spcPct val="100000"/>
            </a:lnSpc>
            <a:spcAft>
              <a:spcPts val="600"/>
            </a:spcAft>
          </a:pPr>
          <a:r>
            <a:rPr lang="en-GB" sz="2000" b="1" i="1" noProof="0" dirty="0" smtClean="0">
              <a:solidFill>
                <a:schemeClr val="tx2"/>
              </a:solidFill>
              <a:latin typeface="Arial" panose="020B0604020202020204" pitchFamily="34" charset="0"/>
              <a:cs typeface="Arial" panose="020B0604020202020204" pitchFamily="34" charset="0"/>
            </a:rPr>
            <a:t>Absence of an established mechanism</a:t>
          </a:r>
          <a:r>
            <a:rPr lang="en-GB" sz="2000" i="1" noProof="0" dirty="0" smtClean="0">
              <a:solidFill>
                <a:schemeClr val="tx2"/>
              </a:solidFill>
              <a:latin typeface="Arial" panose="020B0604020202020204" pitchFamily="34" charset="0"/>
              <a:cs typeface="Arial" panose="020B0604020202020204" pitchFamily="34" charset="0"/>
            </a:rPr>
            <a:t> to appropriately react to evaluation findings</a:t>
          </a:r>
          <a:endParaRPr lang="en-GB" sz="2000" i="1" noProof="0" dirty="0">
            <a:solidFill>
              <a:schemeClr val="tx2"/>
            </a:solidFill>
            <a:latin typeface="Arial" panose="020B0604020202020204" pitchFamily="34" charset="0"/>
            <a:cs typeface="Arial" panose="020B0604020202020204" pitchFamily="34" charset="0"/>
          </a:endParaRPr>
        </a:p>
      </dgm:t>
    </dgm:pt>
    <dgm:pt modelId="{A35F6463-52A1-4A8E-8B94-D2A5D97B3F5E}" type="parTrans" cxnId="{00497371-8127-4320-A375-7D6D3B033365}">
      <dgm:prSet/>
      <dgm:spPr/>
      <dgm:t>
        <a:bodyPr/>
        <a:lstStyle/>
        <a:p>
          <a:endParaRPr lang="en-GB"/>
        </a:p>
      </dgm:t>
    </dgm:pt>
    <dgm:pt modelId="{11EA750E-551C-4667-866C-B090B103DFE8}" type="sibTrans" cxnId="{00497371-8127-4320-A375-7D6D3B033365}">
      <dgm:prSet/>
      <dgm:spPr/>
      <dgm:t>
        <a:bodyPr/>
        <a:lstStyle/>
        <a:p>
          <a:endParaRPr lang="en-GB"/>
        </a:p>
      </dgm:t>
    </dgm:pt>
    <dgm:pt modelId="{3D55FBE1-BAC7-45EE-AF6C-1A944C0ED43B}">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Academically relevant</a:t>
          </a:r>
          <a:r>
            <a:rPr lang="en-GB" sz="2000" i="1" noProof="0" dirty="0" smtClean="0">
              <a:solidFill>
                <a:schemeClr val="tx2"/>
              </a:solidFill>
              <a:latin typeface="Arial" panose="020B0604020202020204" pitchFamily="34" charset="0"/>
              <a:cs typeface="Arial" panose="020B0604020202020204" pitchFamily="34" charset="0"/>
            </a:rPr>
            <a:t> design and </a:t>
          </a:r>
          <a:r>
            <a:rPr lang="en-GB" sz="2000" b="1" i="1" noProof="0" dirty="0" smtClean="0">
              <a:solidFill>
                <a:schemeClr val="tx2"/>
              </a:solidFill>
              <a:latin typeface="Arial" panose="020B0604020202020204" pitchFamily="34" charset="0"/>
              <a:cs typeface="Arial" panose="020B0604020202020204" pitchFamily="34" charset="0"/>
            </a:rPr>
            <a:t>rationale</a:t>
          </a:r>
          <a:r>
            <a:rPr lang="en-GB" sz="2000" i="1" noProof="0" dirty="0" smtClean="0">
              <a:solidFill>
                <a:schemeClr val="tx2"/>
              </a:solidFill>
              <a:latin typeface="Arial" panose="020B0604020202020204" pitchFamily="34" charset="0"/>
              <a:cs typeface="Arial" panose="020B0604020202020204" pitchFamily="34" charset="0"/>
            </a:rPr>
            <a:t> of mobility paths with </a:t>
          </a:r>
          <a:r>
            <a:rPr lang="en-GB" sz="2000" b="1" i="1" noProof="0" dirty="0" smtClean="0">
              <a:solidFill>
                <a:schemeClr val="tx2"/>
              </a:solidFill>
              <a:latin typeface="Arial" panose="020B0604020202020204" pitchFamily="34" charset="0"/>
              <a:cs typeface="Arial" panose="020B0604020202020204" pitchFamily="34" charset="0"/>
            </a:rPr>
            <a:t>concrete learning outcomes</a:t>
          </a:r>
          <a:endParaRPr lang="en-GB" sz="2000" b="1" i="1" noProof="0" dirty="0">
            <a:solidFill>
              <a:schemeClr val="tx2"/>
            </a:solidFill>
            <a:latin typeface="Arial" panose="020B0604020202020204" pitchFamily="34" charset="0"/>
            <a:cs typeface="Arial" panose="020B0604020202020204" pitchFamily="34" charset="0"/>
          </a:endParaRPr>
        </a:p>
      </dgm:t>
    </dgm:pt>
    <dgm:pt modelId="{0EA05939-115F-485B-8CE9-DE259588E302}" type="parTrans" cxnId="{53529B57-65A6-498F-85C0-D418653B8EC7}">
      <dgm:prSet/>
      <dgm:spPr/>
      <dgm:t>
        <a:bodyPr/>
        <a:lstStyle/>
        <a:p>
          <a:endParaRPr lang="en-GB"/>
        </a:p>
      </dgm:t>
    </dgm:pt>
    <dgm:pt modelId="{943CAF14-68DA-4441-A67D-ECBBF3E6382D}" type="sibTrans" cxnId="{53529B57-65A6-498F-85C0-D418653B8EC7}">
      <dgm:prSet/>
      <dgm:spPr/>
      <dgm:t>
        <a:bodyPr/>
        <a:lstStyle/>
        <a:p>
          <a:endParaRPr lang="en-GB"/>
        </a:p>
      </dgm:t>
    </dgm:pt>
    <dgm:pt modelId="{CA0D10EA-B21A-4E15-87A3-5D8C8A5E8625}">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Proactive consortium </a:t>
          </a:r>
          <a:r>
            <a:rPr lang="en-GB" sz="2000" i="1" noProof="0" dirty="0" smtClean="0">
              <a:solidFill>
                <a:schemeClr val="tx2"/>
              </a:solidFill>
              <a:latin typeface="Arial" panose="020B0604020202020204" pitchFamily="34" charset="0"/>
              <a:cs typeface="Arial" panose="020B0604020202020204" pitchFamily="34" charset="0"/>
            </a:rPr>
            <a:t>support responding to students and staff needs</a:t>
          </a:r>
          <a:endParaRPr lang="en-GB" sz="2000" i="1" noProof="0" dirty="0">
            <a:solidFill>
              <a:schemeClr val="tx2"/>
            </a:solidFill>
            <a:latin typeface="Arial" panose="020B0604020202020204" pitchFamily="34" charset="0"/>
            <a:cs typeface="Arial" panose="020B0604020202020204" pitchFamily="34" charset="0"/>
          </a:endParaRPr>
        </a:p>
      </dgm:t>
    </dgm:pt>
    <dgm:pt modelId="{D918976F-A771-4433-97C0-53E14CED62FA}" type="parTrans" cxnId="{2B6C1419-8FF6-4833-AEE3-39AE4D7496F4}">
      <dgm:prSet/>
      <dgm:spPr/>
      <dgm:t>
        <a:bodyPr/>
        <a:lstStyle/>
        <a:p>
          <a:endParaRPr lang="en-GB"/>
        </a:p>
      </dgm:t>
    </dgm:pt>
    <dgm:pt modelId="{C503E39F-9C67-4A28-9175-377FA8FF7AC8}" type="sibTrans" cxnId="{2B6C1419-8FF6-4833-AEE3-39AE4D7496F4}">
      <dgm:prSet/>
      <dgm:spPr/>
      <dgm:t>
        <a:bodyPr/>
        <a:lstStyle/>
        <a:p>
          <a:endParaRPr lang="en-GB"/>
        </a:p>
      </dgm:t>
    </dgm:pt>
    <dgm:pt modelId="{40A1925F-DE50-4947-83E4-3286D807702E}">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Interaction</a:t>
          </a:r>
          <a:r>
            <a:rPr lang="en-GB" sz="2000" i="1" noProof="0" dirty="0" smtClean="0">
              <a:solidFill>
                <a:schemeClr val="tx2"/>
              </a:solidFill>
              <a:latin typeface="Arial" panose="020B0604020202020204" pitchFamily="34" charset="0"/>
              <a:cs typeface="Arial" panose="020B0604020202020204" pitchFamily="34" charset="0"/>
            </a:rPr>
            <a:t> with world of work </a:t>
          </a:r>
          <a:r>
            <a:rPr lang="en-GB" sz="2000" b="1" i="1" noProof="0" dirty="0" smtClean="0">
              <a:solidFill>
                <a:schemeClr val="tx2"/>
              </a:solidFill>
              <a:latin typeface="Arial" panose="020B0604020202020204" pitchFamily="34" charset="0"/>
              <a:cs typeface="Arial" panose="020B0604020202020204" pitchFamily="34" charset="0"/>
            </a:rPr>
            <a:t>integrated </a:t>
          </a:r>
          <a:r>
            <a:rPr lang="en-GB" sz="2000" b="0" i="1" noProof="0" dirty="0" smtClean="0">
              <a:solidFill>
                <a:schemeClr val="tx2"/>
              </a:solidFill>
              <a:latin typeface="Arial" panose="020B0604020202020204" pitchFamily="34" charset="0"/>
              <a:cs typeface="Arial" panose="020B0604020202020204" pitchFamily="34" charset="0"/>
            </a:rPr>
            <a:t>in the course</a:t>
          </a:r>
          <a:endParaRPr lang="en-GB" sz="2000" b="0" i="1" noProof="0" dirty="0">
            <a:solidFill>
              <a:schemeClr val="tx2"/>
            </a:solidFill>
            <a:latin typeface="Arial" panose="020B0604020202020204" pitchFamily="34" charset="0"/>
            <a:cs typeface="Arial" panose="020B0604020202020204" pitchFamily="34" charset="0"/>
          </a:endParaRPr>
        </a:p>
      </dgm:t>
    </dgm:pt>
    <dgm:pt modelId="{2F302576-672A-4A1F-AF1A-BA2FCBF2BC2D}" type="parTrans" cxnId="{EEB6AA51-B3ED-4EFA-BA9F-3E061829288F}">
      <dgm:prSet/>
      <dgm:spPr/>
      <dgm:t>
        <a:bodyPr/>
        <a:lstStyle/>
        <a:p>
          <a:endParaRPr lang="en-GB"/>
        </a:p>
      </dgm:t>
    </dgm:pt>
    <dgm:pt modelId="{D1C9011D-4757-4982-8634-8C12279D29CF}" type="sibTrans" cxnId="{EEB6AA51-B3ED-4EFA-BA9F-3E061829288F}">
      <dgm:prSet/>
      <dgm:spPr/>
      <dgm:t>
        <a:bodyPr/>
        <a:lstStyle/>
        <a:p>
          <a:endParaRPr lang="en-GB"/>
        </a:p>
      </dgm:t>
    </dgm:pt>
    <dgm:pt modelId="{95AE5444-86EF-4D83-BFFB-F5AF78F9FE2D}">
      <dgm:prSet custT="1"/>
      <dgm:spPr/>
      <dgm:t>
        <a:bodyPr/>
        <a:lstStyle/>
        <a:p>
          <a:pPr rtl="0">
            <a:lnSpc>
              <a:spcPct val="100000"/>
            </a:lnSpc>
            <a:spcAft>
              <a:spcPts val="600"/>
            </a:spcAft>
          </a:pPr>
          <a:r>
            <a:rPr lang="en-GB" sz="2000" b="1" i="1" noProof="0" dirty="0" smtClean="0">
              <a:solidFill>
                <a:schemeClr val="tx2"/>
              </a:solidFill>
              <a:latin typeface="Arial" panose="020B0604020202020204" pitchFamily="34" charset="0"/>
              <a:cs typeface="Arial" panose="020B0604020202020204" pitchFamily="34" charset="0"/>
            </a:rPr>
            <a:t>Unfeasible, unbalanced</a:t>
          </a:r>
          <a:r>
            <a:rPr lang="en-GB" sz="2000" b="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ineffective</a:t>
          </a:r>
          <a:r>
            <a:rPr lang="en-GB" sz="2000" i="1" noProof="0" dirty="0" smtClean="0">
              <a:solidFill>
                <a:schemeClr val="tx2"/>
              </a:solidFill>
              <a:latin typeface="Arial" panose="020B0604020202020204" pitchFamily="34" charset="0"/>
              <a:cs typeface="Arial" panose="020B0604020202020204" pitchFamily="34" charset="0"/>
            </a:rPr>
            <a:t> mobility schemes</a:t>
          </a:r>
          <a:endParaRPr lang="en-GB" sz="2000" i="1" noProof="0" dirty="0">
            <a:solidFill>
              <a:schemeClr val="tx2"/>
            </a:solidFill>
            <a:latin typeface="Arial" panose="020B0604020202020204" pitchFamily="34" charset="0"/>
            <a:cs typeface="Arial" panose="020B0604020202020204" pitchFamily="34" charset="0"/>
          </a:endParaRPr>
        </a:p>
      </dgm:t>
    </dgm:pt>
    <dgm:pt modelId="{D389181F-1168-4546-BF6C-E8EF9D810D5E}" type="parTrans" cxnId="{589F7B31-056A-4DCA-847B-3E62B6119492}">
      <dgm:prSet/>
      <dgm:spPr/>
      <dgm:t>
        <a:bodyPr/>
        <a:lstStyle/>
        <a:p>
          <a:endParaRPr lang="en-GB"/>
        </a:p>
      </dgm:t>
    </dgm:pt>
    <dgm:pt modelId="{40E5E14E-36B6-49B4-B1FE-BB78D469891F}" type="sibTrans" cxnId="{589F7B31-056A-4DCA-847B-3E62B6119492}">
      <dgm:prSet/>
      <dgm:spPr/>
      <dgm:t>
        <a:bodyPr/>
        <a:lstStyle/>
        <a:p>
          <a:endParaRPr lang="en-GB"/>
        </a:p>
      </dgm:t>
    </dgm:pt>
    <dgm:pt modelId="{1E09C2A4-DA3B-4B79-9A6D-E87879C6F3C8}">
      <dgm:prSet custT="1"/>
      <dgm:spPr/>
      <dgm:t>
        <a:bodyPr/>
        <a:lstStyle/>
        <a:p>
          <a:pPr rtl="0">
            <a:lnSpc>
              <a:spcPct val="100000"/>
            </a:lnSpc>
            <a:spcAft>
              <a:spcPts val="600"/>
            </a:spcAft>
          </a:pPr>
          <a:r>
            <a:rPr lang="en-GB" sz="2000" b="1" i="1" noProof="0" dirty="0" smtClean="0">
              <a:solidFill>
                <a:schemeClr val="tx2"/>
              </a:solidFill>
              <a:latin typeface="Arial" panose="020B0604020202020204" pitchFamily="34" charset="0"/>
              <a:cs typeface="Arial" panose="020B0604020202020204" pitchFamily="34" charset="0"/>
            </a:rPr>
            <a:t>Underestimation</a:t>
          </a:r>
          <a:r>
            <a:rPr lang="en-GB" sz="2000" i="1" noProof="0" dirty="0" smtClean="0">
              <a:solidFill>
                <a:schemeClr val="tx2"/>
              </a:solidFill>
              <a:latin typeface="Arial" panose="020B0604020202020204" pitchFamily="34" charset="0"/>
              <a:cs typeface="Arial" panose="020B0604020202020204" pitchFamily="34" charset="0"/>
            </a:rPr>
            <a:t> of the administrative </a:t>
          </a:r>
          <a:r>
            <a:rPr lang="en-GB" sz="2000" b="1" i="1" noProof="0" dirty="0" smtClean="0">
              <a:solidFill>
                <a:schemeClr val="tx2"/>
              </a:solidFill>
              <a:latin typeface="Arial" panose="020B0604020202020204" pitchFamily="34" charset="0"/>
              <a:cs typeface="Arial" panose="020B0604020202020204" pitchFamily="34" charset="0"/>
            </a:rPr>
            <a:t>workload</a:t>
          </a:r>
          <a:r>
            <a:rPr lang="en-GB" sz="2000" i="1" noProof="0" dirty="0" smtClean="0">
              <a:solidFill>
                <a:schemeClr val="tx2"/>
              </a:solidFill>
              <a:latin typeface="Arial" panose="020B0604020202020204" pitchFamily="34" charset="0"/>
              <a:cs typeface="Arial" panose="020B0604020202020204" pitchFamily="34" charset="0"/>
            </a:rPr>
            <a:t> to the detriment of the course</a:t>
          </a:r>
          <a:endParaRPr lang="en-GB" sz="2000" i="1" noProof="0" dirty="0">
            <a:solidFill>
              <a:schemeClr val="tx2"/>
            </a:solidFill>
            <a:latin typeface="Arial" panose="020B0604020202020204" pitchFamily="34" charset="0"/>
            <a:cs typeface="Arial" panose="020B0604020202020204" pitchFamily="34" charset="0"/>
          </a:endParaRPr>
        </a:p>
      </dgm:t>
    </dgm:pt>
    <dgm:pt modelId="{FEEC79BC-0CE4-4A5D-BD77-DCD9C57851D0}" type="parTrans" cxnId="{D5D528A0-D1C6-484C-A627-202E5D35F6A6}">
      <dgm:prSet/>
      <dgm:spPr/>
      <dgm:t>
        <a:bodyPr/>
        <a:lstStyle/>
        <a:p>
          <a:endParaRPr lang="en-GB"/>
        </a:p>
      </dgm:t>
    </dgm:pt>
    <dgm:pt modelId="{DA411FC1-5FDE-4FF0-A175-8507AC1D8011}" type="sibTrans" cxnId="{D5D528A0-D1C6-484C-A627-202E5D35F6A6}">
      <dgm:prSet/>
      <dgm:spPr/>
      <dgm:t>
        <a:bodyPr/>
        <a:lstStyle/>
        <a:p>
          <a:endParaRPr lang="en-GB"/>
        </a:p>
      </dgm:t>
    </dgm:pt>
    <dgm:pt modelId="{344C0152-66BE-475F-AEB7-C20E7D78ABC7}">
      <dgm:prSet custT="1"/>
      <dgm:spPr/>
      <dgm:t>
        <a:bodyPr/>
        <a:lstStyle/>
        <a:p>
          <a:pPr rtl="0">
            <a:lnSpc>
              <a:spcPct val="100000"/>
            </a:lnSpc>
            <a:spcAft>
              <a:spcPts val="600"/>
            </a:spcAft>
          </a:pPr>
          <a:r>
            <a:rPr lang="en-GB" sz="2000" b="1" i="1" noProof="0" dirty="0" smtClean="0">
              <a:solidFill>
                <a:schemeClr val="tx2"/>
              </a:solidFill>
              <a:latin typeface="Arial" panose="020B0604020202020204" pitchFamily="34" charset="0"/>
              <a:cs typeface="Arial" panose="020B0604020202020204" pitchFamily="34" charset="0"/>
            </a:rPr>
            <a:t>Negligence</a:t>
          </a:r>
          <a:r>
            <a:rPr lang="en-GB" sz="2000" i="1" noProof="0" dirty="0" smtClean="0">
              <a:solidFill>
                <a:schemeClr val="tx2"/>
              </a:solidFill>
              <a:latin typeface="Arial" panose="020B0604020202020204" pitchFamily="34" charset="0"/>
              <a:cs typeface="Arial" panose="020B0604020202020204" pitchFamily="34" charset="0"/>
            </a:rPr>
            <a:t> of </a:t>
          </a:r>
          <a:r>
            <a:rPr lang="en-GB" sz="2000" b="1" i="1" noProof="0" dirty="0" smtClean="0">
              <a:solidFill>
                <a:schemeClr val="tx2"/>
              </a:solidFill>
              <a:latin typeface="Arial" panose="020B0604020202020204" pitchFamily="34" charset="0"/>
              <a:cs typeface="Arial" panose="020B0604020202020204" pitchFamily="34" charset="0"/>
            </a:rPr>
            <a:t>student integration</a:t>
          </a:r>
          <a:r>
            <a:rPr lang="en-GB" sz="2000" i="1" noProof="0" dirty="0" smtClean="0">
              <a:solidFill>
                <a:schemeClr val="tx2"/>
              </a:solidFill>
              <a:latin typeface="Arial" panose="020B0604020202020204" pitchFamily="34" charset="0"/>
              <a:cs typeface="Arial" panose="020B0604020202020204" pitchFamily="34" charset="0"/>
            </a:rPr>
            <a:t> in socio-cultural and professional context</a:t>
          </a:r>
          <a:endParaRPr lang="en-GB" sz="2000" i="1" noProof="0" dirty="0">
            <a:solidFill>
              <a:schemeClr val="tx2"/>
            </a:solidFill>
            <a:latin typeface="Arial" panose="020B0604020202020204" pitchFamily="34" charset="0"/>
            <a:cs typeface="Arial" panose="020B0604020202020204" pitchFamily="34" charset="0"/>
          </a:endParaRPr>
        </a:p>
      </dgm:t>
    </dgm:pt>
    <dgm:pt modelId="{31C4FFCD-75EF-4A57-A545-B209CF310EBB}" type="parTrans" cxnId="{4AFCBFE0-ED73-4A55-8DD7-42C802A38F8D}">
      <dgm:prSet/>
      <dgm:spPr/>
      <dgm:t>
        <a:bodyPr/>
        <a:lstStyle/>
        <a:p>
          <a:endParaRPr lang="en-GB"/>
        </a:p>
      </dgm:t>
    </dgm:pt>
    <dgm:pt modelId="{23239A14-2122-446C-AA3C-7C4D6F3C6B6B}" type="sibTrans" cxnId="{4AFCBFE0-ED73-4A55-8DD7-42C802A38F8D}">
      <dgm:prSet/>
      <dgm:spPr/>
      <dgm:t>
        <a:bodyPr/>
        <a:lstStyle/>
        <a:p>
          <a:endParaRPr lang="en-GB"/>
        </a:p>
      </dgm:t>
    </dgm:pt>
    <dgm:pt modelId="{77AEC421-9DD0-4644-AE60-CAFBD364F7ED}" type="pres">
      <dgm:prSet presAssocID="{53154FA9-77B9-4308-9BC3-ADDDB5C595FA}" presName="Name0" presStyleCnt="0">
        <dgm:presLayoutVars>
          <dgm:dir/>
          <dgm:resizeHandles val="exact"/>
        </dgm:presLayoutVars>
      </dgm:prSet>
      <dgm:spPr/>
      <dgm:t>
        <a:bodyPr/>
        <a:lstStyle/>
        <a:p>
          <a:endParaRPr lang="en-GB"/>
        </a:p>
      </dgm:t>
    </dgm:pt>
    <dgm:pt modelId="{493D096A-ED3B-485C-A598-9DF06319A309}" type="pres">
      <dgm:prSet presAssocID="{52271628-5546-42C4-B32C-5D3AB264328B}" presName="node" presStyleLbl="node1" presStyleIdx="0" presStyleCnt="2" custScaleX="173084" custScaleY="115057" custLinFactNeighborX="9078" custLinFactNeighborY="9390">
        <dgm:presLayoutVars>
          <dgm:bulletEnabled val="1"/>
        </dgm:presLayoutVars>
      </dgm:prSet>
      <dgm:spPr/>
      <dgm:t>
        <a:bodyPr/>
        <a:lstStyle/>
        <a:p>
          <a:endParaRPr lang="en-GB"/>
        </a:p>
      </dgm:t>
    </dgm:pt>
    <dgm:pt modelId="{730A33EE-1333-499C-BC14-6B45DDFD8C32}" type="pres">
      <dgm:prSet presAssocID="{F5B9BCA0-EC2C-4427-AC6A-D0B15074D9B2}" presName="sibTrans" presStyleLbl="sibTrans2D1" presStyleIdx="0" presStyleCnt="1" custScaleY="77554"/>
      <dgm:spPr>
        <a:prstGeom prst="chevron">
          <a:avLst/>
        </a:prstGeom>
      </dgm:spPr>
      <dgm:t>
        <a:bodyPr/>
        <a:lstStyle/>
        <a:p>
          <a:endParaRPr lang="en-GB"/>
        </a:p>
      </dgm:t>
    </dgm:pt>
    <dgm:pt modelId="{FF48F909-66C1-441C-AF6D-0277E7B17887}" type="pres">
      <dgm:prSet presAssocID="{F5B9BCA0-EC2C-4427-AC6A-D0B15074D9B2}" presName="connectorText" presStyleLbl="sibTrans2D1" presStyleIdx="0" presStyleCnt="1"/>
      <dgm:spPr/>
      <dgm:t>
        <a:bodyPr/>
        <a:lstStyle/>
        <a:p>
          <a:endParaRPr lang="en-GB"/>
        </a:p>
      </dgm:t>
    </dgm:pt>
    <dgm:pt modelId="{52C203C8-B8C5-4D00-ABF8-41B9285CF4CE}" type="pres">
      <dgm:prSet presAssocID="{F0F6334B-5B7B-4006-A4C7-729D890B1348}" presName="node" presStyleLbl="node1" presStyleIdx="1" presStyleCnt="2" custScaleX="169527" custScaleY="115057" custLinFactNeighborX="1993" custLinFactNeighborY="10393">
        <dgm:presLayoutVars>
          <dgm:bulletEnabled val="1"/>
        </dgm:presLayoutVars>
      </dgm:prSet>
      <dgm:spPr/>
      <dgm:t>
        <a:bodyPr/>
        <a:lstStyle/>
        <a:p>
          <a:endParaRPr lang="en-GB"/>
        </a:p>
      </dgm:t>
    </dgm:pt>
  </dgm:ptLst>
  <dgm:cxnLst>
    <dgm:cxn modelId="{4AFCBFE0-ED73-4A55-8DD7-42C802A38F8D}" srcId="{F0F6334B-5B7B-4006-A4C7-729D890B1348}" destId="{344C0152-66BE-475F-AEB7-C20E7D78ABC7}" srcOrd="3" destOrd="0" parTransId="{31C4FFCD-75EF-4A57-A545-B209CF310EBB}" sibTransId="{23239A14-2122-446C-AA3C-7C4D6F3C6B6B}"/>
    <dgm:cxn modelId="{365271C9-4FE5-4506-94A7-0193B0D1DD0F}" srcId="{52271628-5546-42C4-B32C-5D3AB264328B}" destId="{1F558D55-B02F-4BA2-9966-D2E17887C292}" srcOrd="0" destOrd="0" parTransId="{C6A6B2E2-7AEE-4D37-879B-2EC1A81BDE5F}" sibTransId="{15DFAC1B-1428-4A96-BDF2-DA6C097FB912}"/>
    <dgm:cxn modelId="{53529B57-65A6-498F-85C0-D418653B8EC7}" srcId="{52271628-5546-42C4-B32C-5D3AB264328B}" destId="{3D55FBE1-BAC7-45EE-AF6C-1A944C0ED43B}" srcOrd="1" destOrd="0" parTransId="{0EA05939-115F-485B-8CE9-DE259588E302}" sibTransId="{943CAF14-68DA-4441-A67D-ECBBF3E6382D}"/>
    <dgm:cxn modelId="{01E96536-A9B3-42CE-A95A-AA4C7DE72B16}" srcId="{53154FA9-77B9-4308-9BC3-ADDDB5C595FA}" destId="{52271628-5546-42C4-B32C-5D3AB264328B}" srcOrd="0" destOrd="0" parTransId="{0A9230A8-2107-4C8E-BDE2-71CC1D6E0C84}" sibTransId="{F5B9BCA0-EC2C-4427-AC6A-D0B15074D9B2}"/>
    <dgm:cxn modelId="{D5D528A0-D1C6-484C-A627-202E5D35F6A6}" srcId="{F0F6334B-5B7B-4006-A4C7-729D890B1348}" destId="{1E09C2A4-DA3B-4B79-9A6D-E87879C6F3C8}" srcOrd="2" destOrd="0" parTransId="{FEEC79BC-0CE4-4A5D-BD77-DCD9C57851D0}" sibTransId="{DA411FC1-5FDE-4FF0-A175-8507AC1D8011}"/>
    <dgm:cxn modelId="{00497371-8127-4320-A375-7D6D3B033365}" srcId="{F0F6334B-5B7B-4006-A4C7-729D890B1348}" destId="{1B623B0E-E9E8-4890-B3C6-5A16985D94E0}" srcOrd="0" destOrd="0" parTransId="{A35F6463-52A1-4A8E-8B94-D2A5D97B3F5E}" sibTransId="{11EA750E-551C-4667-866C-B090B103DFE8}"/>
    <dgm:cxn modelId="{DC0C08E6-2FB7-4562-ADB8-67D8C81AF4F5}" type="presOf" srcId="{1E09C2A4-DA3B-4B79-9A6D-E87879C6F3C8}" destId="{52C203C8-B8C5-4D00-ABF8-41B9285CF4CE}" srcOrd="0" destOrd="3" presId="urn:microsoft.com/office/officeart/2005/8/layout/process1"/>
    <dgm:cxn modelId="{B2949696-67B2-497E-B6C3-70C6C659E39A}" type="presOf" srcId="{3D55FBE1-BAC7-45EE-AF6C-1A944C0ED43B}" destId="{493D096A-ED3B-485C-A598-9DF06319A309}" srcOrd="0" destOrd="2" presId="urn:microsoft.com/office/officeart/2005/8/layout/process1"/>
    <dgm:cxn modelId="{86B768D5-10C8-4292-969F-7A2B72CF3515}" type="presOf" srcId="{344C0152-66BE-475F-AEB7-C20E7D78ABC7}" destId="{52C203C8-B8C5-4D00-ABF8-41B9285CF4CE}" srcOrd="0" destOrd="4" presId="urn:microsoft.com/office/officeart/2005/8/layout/process1"/>
    <dgm:cxn modelId="{3AF90B3A-E7D2-45BC-88E9-4B344CEAC322}" type="presOf" srcId="{1F558D55-B02F-4BA2-9966-D2E17887C292}" destId="{493D096A-ED3B-485C-A598-9DF06319A309}" srcOrd="0" destOrd="1" presId="urn:microsoft.com/office/officeart/2005/8/layout/process1"/>
    <dgm:cxn modelId="{DF775ED9-12C3-446A-AEB6-3592805A4D3A}" type="presOf" srcId="{F0F6334B-5B7B-4006-A4C7-729D890B1348}" destId="{52C203C8-B8C5-4D00-ABF8-41B9285CF4CE}" srcOrd="0" destOrd="0" presId="urn:microsoft.com/office/officeart/2005/8/layout/process1"/>
    <dgm:cxn modelId="{C2B15FBD-82EE-4AA6-8CDC-006AE135666D}" type="presOf" srcId="{F5B9BCA0-EC2C-4427-AC6A-D0B15074D9B2}" destId="{FF48F909-66C1-441C-AF6D-0277E7B17887}" srcOrd="1" destOrd="0" presId="urn:microsoft.com/office/officeart/2005/8/layout/process1"/>
    <dgm:cxn modelId="{E81E9343-F7B0-4F45-A6EC-37F9F70A26D4}" srcId="{53154FA9-77B9-4308-9BC3-ADDDB5C595FA}" destId="{F0F6334B-5B7B-4006-A4C7-729D890B1348}" srcOrd="1" destOrd="0" parTransId="{BABF2C51-FA4E-48AA-8ACA-6E920833218D}" sibTransId="{C9BA5EAC-5B0E-460E-BB04-AB1297BDAC05}"/>
    <dgm:cxn modelId="{E82F950A-59EA-4A36-959C-4CC892367E9C}" type="presOf" srcId="{1B623B0E-E9E8-4890-B3C6-5A16985D94E0}" destId="{52C203C8-B8C5-4D00-ABF8-41B9285CF4CE}" srcOrd="0" destOrd="1" presId="urn:microsoft.com/office/officeart/2005/8/layout/process1"/>
    <dgm:cxn modelId="{485FCD49-AD14-4174-847B-F4C4FB058AB5}" type="presOf" srcId="{CA0D10EA-B21A-4E15-87A3-5D8C8A5E8625}" destId="{493D096A-ED3B-485C-A598-9DF06319A309}" srcOrd="0" destOrd="3" presId="urn:microsoft.com/office/officeart/2005/8/layout/process1"/>
    <dgm:cxn modelId="{E9351887-69F7-4E86-B52D-D892FFE16EA7}" type="presOf" srcId="{52271628-5546-42C4-B32C-5D3AB264328B}" destId="{493D096A-ED3B-485C-A598-9DF06319A309}" srcOrd="0" destOrd="0" presId="urn:microsoft.com/office/officeart/2005/8/layout/process1"/>
    <dgm:cxn modelId="{EEB6AA51-B3ED-4EFA-BA9F-3E061829288F}" srcId="{52271628-5546-42C4-B32C-5D3AB264328B}" destId="{40A1925F-DE50-4947-83E4-3286D807702E}" srcOrd="3" destOrd="0" parTransId="{2F302576-672A-4A1F-AF1A-BA2FCBF2BC2D}" sibTransId="{D1C9011D-4757-4982-8634-8C12279D29CF}"/>
    <dgm:cxn modelId="{2B6C1419-8FF6-4833-AEE3-39AE4D7496F4}" srcId="{52271628-5546-42C4-B32C-5D3AB264328B}" destId="{CA0D10EA-B21A-4E15-87A3-5D8C8A5E8625}" srcOrd="2" destOrd="0" parTransId="{D918976F-A771-4433-97C0-53E14CED62FA}" sibTransId="{C503E39F-9C67-4A28-9175-377FA8FF7AC8}"/>
    <dgm:cxn modelId="{C635304F-FC3F-48FA-A0F2-AF12B62DDE5A}" type="presOf" srcId="{95AE5444-86EF-4D83-BFFB-F5AF78F9FE2D}" destId="{52C203C8-B8C5-4D00-ABF8-41B9285CF4CE}" srcOrd="0" destOrd="2" presId="urn:microsoft.com/office/officeart/2005/8/layout/process1"/>
    <dgm:cxn modelId="{76D7A20A-0BEA-47F8-897B-52D319A051E9}" type="presOf" srcId="{F5B9BCA0-EC2C-4427-AC6A-D0B15074D9B2}" destId="{730A33EE-1333-499C-BC14-6B45DDFD8C32}" srcOrd="0" destOrd="0" presId="urn:microsoft.com/office/officeart/2005/8/layout/process1"/>
    <dgm:cxn modelId="{589F7B31-056A-4DCA-847B-3E62B6119492}" srcId="{F0F6334B-5B7B-4006-A4C7-729D890B1348}" destId="{95AE5444-86EF-4D83-BFFB-F5AF78F9FE2D}" srcOrd="1" destOrd="0" parTransId="{D389181F-1168-4546-BF6C-E8EF9D810D5E}" sibTransId="{40E5E14E-36B6-49B4-B1FE-BB78D469891F}"/>
    <dgm:cxn modelId="{4D8A5363-6E2D-4576-A6D3-AD8A81B66AEE}" type="presOf" srcId="{53154FA9-77B9-4308-9BC3-ADDDB5C595FA}" destId="{77AEC421-9DD0-4644-AE60-CAFBD364F7ED}" srcOrd="0" destOrd="0" presId="urn:microsoft.com/office/officeart/2005/8/layout/process1"/>
    <dgm:cxn modelId="{E6B709DD-8FBD-4D4E-B52E-CB27DA69883A}" type="presOf" srcId="{40A1925F-DE50-4947-83E4-3286D807702E}" destId="{493D096A-ED3B-485C-A598-9DF06319A309}" srcOrd="0" destOrd="4" presId="urn:microsoft.com/office/officeart/2005/8/layout/process1"/>
    <dgm:cxn modelId="{F000FAE7-B42F-4FF9-B8D0-D4D70E1383FE}" type="presParOf" srcId="{77AEC421-9DD0-4644-AE60-CAFBD364F7ED}" destId="{493D096A-ED3B-485C-A598-9DF06319A309}" srcOrd="0" destOrd="0" presId="urn:microsoft.com/office/officeart/2005/8/layout/process1"/>
    <dgm:cxn modelId="{CAE58FB6-F1C2-4B64-A897-02E4EF82EFDA}" type="presParOf" srcId="{77AEC421-9DD0-4644-AE60-CAFBD364F7ED}" destId="{730A33EE-1333-499C-BC14-6B45DDFD8C32}" srcOrd="1" destOrd="0" presId="urn:microsoft.com/office/officeart/2005/8/layout/process1"/>
    <dgm:cxn modelId="{B8395642-9B14-4A30-81B8-AF8AEC8BF96E}" type="presParOf" srcId="{730A33EE-1333-499C-BC14-6B45DDFD8C32}" destId="{FF48F909-66C1-441C-AF6D-0277E7B17887}" srcOrd="0" destOrd="0" presId="urn:microsoft.com/office/officeart/2005/8/layout/process1"/>
    <dgm:cxn modelId="{1831D191-3337-43DB-9BE6-0B15B27392FA}" type="presParOf" srcId="{77AEC421-9DD0-4644-AE60-CAFBD364F7ED}" destId="{52C203C8-B8C5-4D00-ABF8-41B9285CF4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3154FA9-77B9-4308-9BC3-ADDDB5C595F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2271628-5546-42C4-B32C-5D3AB264328B}">
      <dgm:prSet custT="1"/>
      <dgm:spPr>
        <a:solidFill>
          <a:schemeClr val="accent1">
            <a:lumMod val="20000"/>
            <a:lumOff val="80000"/>
          </a:schemeClr>
        </a:solidFill>
      </dgm:spPr>
      <dgm:t>
        <a:bodyPr/>
        <a:lstStyle/>
        <a:p>
          <a:pPr rtl="0">
            <a:lnSpc>
              <a:spcPct val="100000"/>
            </a:lnSpc>
            <a:spcAft>
              <a:spcPts val="600"/>
            </a:spcAft>
          </a:pPr>
          <a:r>
            <a:rPr lang="en-GB" sz="2000" b="1" i="1" noProof="0" dirty="0" smtClean="0">
              <a:solidFill>
                <a:srgbClr val="669900"/>
              </a:solidFill>
              <a:latin typeface="Arial" panose="020B0604020202020204" pitchFamily="34" charset="0"/>
              <a:cs typeface="Arial" panose="020B0604020202020204" pitchFamily="34" charset="0"/>
            </a:rPr>
            <a:t>DO's</a:t>
          </a:r>
          <a:endParaRPr lang="en-GB" sz="2000" i="1" noProof="0" dirty="0">
            <a:solidFill>
              <a:srgbClr val="669900"/>
            </a:solidFill>
            <a:latin typeface="Arial" panose="020B0604020202020204" pitchFamily="34" charset="0"/>
            <a:cs typeface="Arial" panose="020B0604020202020204" pitchFamily="34" charset="0"/>
          </a:endParaRPr>
        </a:p>
      </dgm:t>
    </dgm:pt>
    <dgm:pt modelId="{0A9230A8-2107-4C8E-BDE2-71CC1D6E0C84}" type="parTrans" cxnId="{01E96536-A9B3-42CE-A95A-AA4C7DE72B16}">
      <dgm:prSet/>
      <dgm:spPr/>
      <dgm:t>
        <a:bodyPr/>
        <a:lstStyle/>
        <a:p>
          <a:endParaRPr lang="en-GB"/>
        </a:p>
      </dgm:t>
    </dgm:pt>
    <dgm:pt modelId="{F5B9BCA0-EC2C-4427-AC6A-D0B15074D9B2}" type="sibTrans" cxnId="{01E96536-A9B3-42CE-A95A-AA4C7DE72B16}">
      <dgm:prSet/>
      <dgm:spPr>
        <a:solidFill>
          <a:schemeClr val="accent1">
            <a:lumMod val="75000"/>
          </a:schemeClr>
        </a:solidFill>
      </dgm:spPr>
      <dgm:t>
        <a:bodyPr/>
        <a:lstStyle/>
        <a:p>
          <a:endParaRPr lang="en-GB">
            <a:solidFill>
              <a:schemeClr val="accent1">
                <a:lumMod val="75000"/>
              </a:schemeClr>
            </a:solidFill>
          </a:endParaRPr>
        </a:p>
      </dgm:t>
    </dgm:pt>
    <dgm:pt modelId="{F0F6334B-5B7B-4006-A4C7-729D890B1348}">
      <dgm:prSet custT="1"/>
      <dgm:spPr>
        <a:solidFill>
          <a:schemeClr val="accent2">
            <a:lumMod val="40000"/>
            <a:lumOff val="60000"/>
            <a:alpha val="60000"/>
          </a:schemeClr>
        </a:solidFill>
      </dgm:spPr>
      <dgm:t>
        <a:bodyPr/>
        <a:lstStyle/>
        <a:p>
          <a:pPr rtl="0">
            <a:lnSpc>
              <a:spcPct val="100000"/>
            </a:lnSpc>
            <a:spcAft>
              <a:spcPts val="600"/>
            </a:spcAft>
          </a:pPr>
          <a:r>
            <a:rPr lang="en-GB" sz="2000" b="1" i="1" noProof="0" dirty="0" smtClean="0">
              <a:solidFill>
                <a:srgbClr val="C00000"/>
              </a:solidFill>
              <a:latin typeface="Arial" panose="020B0604020202020204" pitchFamily="34" charset="0"/>
              <a:cs typeface="Arial" panose="020B0604020202020204" pitchFamily="34" charset="0"/>
            </a:rPr>
            <a:t>DON'Ts</a:t>
          </a:r>
          <a:endParaRPr lang="en-GB" sz="2000" b="1" i="1" noProof="0" dirty="0">
            <a:solidFill>
              <a:srgbClr val="C00000"/>
            </a:solidFill>
            <a:latin typeface="Arial" panose="020B0604020202020204" pitchFamily="34" charset="0"/>
            <a:cs typeface="Arial" panose="020B0604020202020204" pitchFamily="34" charset="0"/>
          </a:endParaRPr>
        </a:p>
      </dgm:t>
    </dgm:pt>
    <dgm:pt modelId="{BABF2C51-FA4E-48AA-8ACA-6E920833218D}" type="parTrans" cxnId="{E81E9343-F7B0-4F45-A6EC-37F9F70A26D4}">
      <dgm:prSet/>
      <dgm:spPr/>
      <dgm:t>
        <a:bodyPr/>
        <a:lstStyle/>
        <a:p>
          <a:endParaRPr lang="en-GB"/>
        </a:p>
      </dgm:t>
    </dgm:pt>
    <dgm:pt modelId="{C9BA5EAC-5B0E-460E-BB04-AB1297BDAC05}" type="sibTrans" cxnId="{E81E9343-F7B0-4F45-A6EC-37F9F70A26D4}">
      <dgm:prSet/>
      <dgm:spPr/>
      <dgm:t>
        <a:bodyPr/>
        <a:lstStyle/>
        <a:p>
          <a:endParaRPr lang="en-GB"/>
        </a:p>
      </dgm:t>
    </dgm:pt>
    <dgm:pt modelId="{1F558D55-B02F-4BA2-9966-D2E17887C292}">
      <dgm:prSet custT="1"/>
      <dgm:spPr>
        <a:solidFill>
          <a:schemeClr val="accent1">
            <a:lumMod val="20000"/>
            <a:lumOff val="80000"/>
          </a:schemeClr>
        </a:solidFill>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Inclusive </a:t>
          </a:r>
          <a:r>
            <a:rPr lang="en-GB" sz="2000" b="0" i="1" noProof="0" dirty="0" smtClean="0">
              <a:solidFill>
                <a:schemeClr val="tx2"/>
              </a:solidFill>
              <a:latin typeface="Arial" panose="020B0604020202020204" pitchFamily="34" charset="0"/>
              <a:cs typeface="Arial" panose="020B0604020202020204" pitchFamily="34" charset="0"/>
            </a:rPr>
            <a:t>and </a:t>
          </a:r>
          <a:r>
            <a:rPr lang="en-GB" sz="2000" b="1" i="1" noProof="0" dirty="0" smtClean="0">
              <a:solidFill>
                <a:schemeClr val="tx2"/>
              </a:solidFill>
              <a:latin typeface="Arial" panose="020B0604020202020204" pitchFamily="34" charset="0"/>
              <a:cs typeface="Arial" panose="020B0604020202020204" pitchFamily="34" charset="0"/>
            </a:rPr>
            <a:t>transparent</a:t>
          </a:r>
          <a:r>
            <a:rPr lang="en-GB" sz="2000" i="1" noProof="0" dirty="0" smtClean="0">
              <a:solidFill>
                <a:schemeClr val="tx2"/>
              </a:solidFill>
              <a:latin typeface="Arial" panose="020B0604020202020204" pitchFamily="34" charset="0"/>
              <a:cs typeface="Arial" panose="020B0604020202020204" pitchFamily="34" charset="0"/>
            </a:rPr>
            <a:t> cooperation mechanisms, based as well on </a:t>
          </a:r>
          <a:r>
            <a:rPr lang="en-GB" sz="2000" b="1" i="1" noProof="0" dirty="0" smtClean="0">
              <a:solidFill>
                <a:schemeClr val="tx2"/>
              </a:solidFill>
              <a:latin typeface="Arial" panose="020B0604020202020204" pitchFamily="34" charset="0"/>
              <a:cs typeface="Arial" panose="020B0604020202020204" pitchFamily="34" charset="0"/>
            </a:rPr>
            <a:t>mutual trust</a:t>
          </a:r>
          <a:endParaRPr lang="en-GB" sz="2000" b="1" i="1" noProof="0" dirty="0">
            <a:solidFill>
              <a:schemeClr val="tx2"/>
            </a:solidFill>
            <a:latin typeface="Arial" panose="020B0604020202020204" pitchFamily="34" charset="0"/>
            <a:cs typeface="Arial" panose="020B0604020202020204" pitchFamily="34" charset="0"/>
          </a:endParaRPr>
        </a:p>
      </dgm:t>
    </dgm:pt>
    <dgm:pt modelId="{15DFAC1B-1428-4A96-BDF2-DA6C097FB912}" type="sibTrans" cxnId="{365271C9-4FE5-4506-94A7-0193B0D1DD0F}">
      <dgm:prSet/>
      <dgm:spPr/>
      <dgm:t>
        <a:bodyPr/>
        <a:lstStyle/>
        <a:p>
          <a:endParaRPr lang="en-GB"/>
        </a:p>
      </dgm:t>
    </dgm:pt>
    <dgm:pt modelId="{C6A6B2E2-7AEE-4D37-879B-2EC1A81BDE5F}" type="parTrans" cxnId="{365271C9-4FE5-4506-94A7-0193B0D1DD0F}">
      <dgm:prSet/>
      <dgm:spPr/>
      <dgm:t>
        <a:bodyPr/>
        <a:lstStyle/>
        <a:p>
          <a:endParaRPr lang="en-GB"/>
        </a:p>
      </dgm:t>
    </dgm:pt>
    <dgm:pt modelId="{1B623B0E-E9E8-4890-B3C6-5A16985D94E0}">
      <dgm:prSet custT="1"/>
      <dgm:spPr>
        <a:solidFill>
          <a:schemeClr val="accent2">
            <a:lumMod val="40000"/>
            <a:lumOff val="60000"/>
            <a:alpha val="60000"/>
          </a:schemeClr>
        </a:solidFill>
      </dgm:spPr>
      <dgm:t>
        <a:bodyPr/>
        <a:lstStyle/>
        <a:p>
          <a:pPr rtl="0">
            <a:lnSpc>
              <a:spcPct val="9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Unclear motivation</a:t>
          </a:r>
          <a:r>
            <a:rPr lang="en-GB" sz="2000" i="1" noProof="0" dirty="0" smtClean="0">
              <a:solidFill>
                <a:schemeClr val="tx2"/>
              </a:solidFill>
              <a:latin typeface="Arial" panose="020B0604020202020204" pitchFamily="34" charset="0"/>
              <a:cs typeface="Arial" panose="020B0604020202020204" pitchFamily="34" charset="0"/>
            </a:rPr>
            <a:t> of partners to join the project</a:t>
          </a:r>
          <a:endParaRPr lang="en-GB" sz="2000" i="1" noProof="0" dirty="0">
            <a:solidFill>
              <a:schemeClr val="tx2"/>
            </a:solidFill>
            <a:latin typeface="Arial" panose="020B0604020202020204" pitchFamily="34" charset="0"/>
            <a:cs typeface="Arial" panose="020B0604020202020204" pitchFamily="34" charset="0"/>
          </a:endParaRPr>
        </a:p>
      </dgm:t>
    </dgm:pt>
    <dgm:pt modelId="{A35F6463-52A1-4A8E-8B94-D2A5D97B3F5E}" type="parTrans" cxnId="{00497371-8127-4320-A375-7D6D3B033365}">
      <dgm:prSet/>
      <dgm:spPr/>
      <dgm:t>
        <a:bodyPr/>
        <a:lstStyle/>
        <a:p>
          <a:endParaRPr lang="en-GB"/>
        </a:p>
      </dgm:t>
    </dgm:pt>
    <dgm:pt modelId="{11EA750E-551C-4667-866C-B090B103DFE8}" type="sibTrans" cxnId="{00497371-8127-4320-A375-7D6D3B033365}">
      <dgm:prSet/>
      <dgm:spPr/>
      <dgm:t>
        <a:bodyPr/>
        <a:lstStyle/>
        <a:p>
          <a:endParaRPr lang="en-GB"/>
        </a:p>
      </dgm:t>
    </dgm:pt>
    <dgm:pt modelId="{6A5A0B3F-081A-40FC-ADCC-73242687BDA0}">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Academic jointness</a:t>
          </a:r>
          <a:r>
            <a:rPr lang="en-GB" sz="2000" i="1" noProof="0" dirty="0" smtClean="0">
              <a:solidFill>
                <a:schemeClr val="tx2"/>
              </a:solidFill>
              <a:latin typeface="Arial" panose="020B0604020202020204" pitchFamily="34" charset="0"/>
              <a:cs typeface="Arial" panose="020B0604020202020204" pitchFamily="34" charset="0"/>
            </a:rPr>
            <a:t> as </a:t>
          </a:r>
          <a:r>
            <a:rPr lang="en-GB" sz="2000" b="1" i="1" noProof="0" dirty="0" smtClean="0">
              <a:solidFill>
                <a:schemeClr val="tx2"/>
              </a:solidFill>
              <a:latin typeface="Arial" panose="020B0604020202020204" pitchFamily="34" charset="0"/>
              <a:cs typeface="Arial" panose="020B0604020202020204" pitchFamily="34" charset="0"/>
            </a:rPr>
            <a:t>central theme </a:t>
          </a:r>
          <a:r>
            <a:rPr lang="en-GB" sz="2000" i="1" noProof="0" dirty="0" smtClean="0">
              <a:solidFill>
                <a:schemeClr val="tx2"/>
              </a:solidFill>
              <a:latin typeface="Arial" panose="020B0604020202020204" pitchFamily="34" charset="0"/>
              <a:cs typeface="Arial" panose="020B0604020202020204" pitchFamily="34" charset="0"/>
            </a:rPr>
            <a:t>during course implementation</a:t>
          </a:r>
          <a:endParaRPr lang="en-GB" sz="2000" i="1" noProof="0" dirty="0">
            <a:solidFill>
              <a:schemeClr val="tx2"/>
            </a:solidFill>
            <a:latin typeface="Arial" panose="020B0604020202020204" pitchFamily="34" charset="0"/>
            <a:cs typeface="Arial" panose="020B0604020202020204" pitchFamily="34" charset="0"/>
          </a:endParaRPr>
        </a:p>
      </dgm:t>
    </dgm:pt>
    <dgm:pt modelId="{8CFBD5D5-29B3-4F01-A8E3-73B752742310}" type="parTrans" cxnId="{0D22D9CE-B0AD-42D3-AAE7-89B7B7CBB848}">
      <dgm:prSet/>
      <dgm:spPr/>
      <dgm:t>
        <a:bodyPr/>
        <a:lstStyle/>
        <a:p>
          <a:endParaRPr lang="en-GB"/>
        </a:p>
      </dgm:t>
    </dgm:pt>
    <dgm:pt modelId="{2A329E17-EB96-4175-8882-66685D8DDC14}" type="sibTrans" cxnId="{0D22D9CE-B0AD-42D3-AAE7-89B7B7CBB848}">
      <dgm:prSet/>
      <dgm:spPr/>
      <dgm:t>
        <a:bodyPr/>
        <a:lstStyle/>
        <a:p>
          <a:endParaRPr lang="en-GB"/>
        </a:p>
      </dgm:t>
    </dgm:pt>
    <dgm:pt modelId="{E89D62FD-F027-4A59-A06E-1FEE397ECB52}">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Realistic</a:t>
          </a:r>
          <a:r>
            <a:rPr lang="en-GB" sz="200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transparent</a:t>
          </a:r>
          <a:r>
            <a:rPr lang="en-GB" sz="2000" i="1" noProof="0" dirty="0" smtClean="0">
              <a:solidFill>
                <a:schemeClr val="tx2"/>
              </a:solidFill>
              <a:latin typeface="Arial" panose="020B0604020202020204" pitchFamily="34" charset="0"/>
              <a:cs typeface="Arial" panose="020B0604020202020204" pitchFamily="34" charset="0"/>
            </a:rPr>
            <a:t> financial plan</a:t>
          </a:r>
          <a:endParaRPr lang="en-GB" sz="2000" i="1" noProof="0" dirty="0">
            <a:solidFill>
              <a:schemeClr val="tx2"/>
            </a:solidFill>
            <a:latin typeface="Arial" panose="020B0604020202020204" pitchFamily="34" charset="0"/>
            <a:cs typeface="Arial" panose="020B0604020202020204" pitchFamily="34" charset="0"/>
          </a:endParaRPr>
        </a:p>
      </dgm:t>
    </dgm:pt>
    <dgm:pt modelId="{AB46BDCF-D438-4B5B-92D3-FDC8D2D86846}" type="parTrans" cxnId="{EDAB186E-CABA-4842-A32E-DE57180A884E}">
      <dgm:prSet/>
      <dgm:spPr/>
      <dgm:t>
        <a:bodyPr/>
        <a:lstStyle/>
        <a:p>
          <a:endParaRPr lang="en-GB"/>
        </a:p>
      </dgm:t>
    </dgm:pt>
    <dgm:pt modelId="{2821F199-0DDB-48CF-9C15-D485F31EED5C}" type="sibTrans" cxnId="{EDAB186E-CABA-4842-A32E-DE57180A884E}">
      <dgm:prSet/>
      <dgm:spPr/>
      <dgm:t>
        <a:bodyPr/>
        <a:lstStyle/>
        <a:p>
          <a:endParaRPr lang="en-GB"/>
        </a:p>
      </dgm:t>
    </dgm:pt>
    <dgm:pt modelId="{F1E20E5A-8378-4630-9EF8-C8F792B28C43}">
      <dgm:prSet custT="1"/>
      <dgm:spPr/>
      <dgm:t>
        <a:bodyPr/>
        <a:lstStyle/>
        <a:p>
          <a:pPr rtl="0">
            <a:lnSpc>
              <a:spcPct val="9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Failure</a:t>
          </a:r>
          <a:r>
            <a:rPr lang="en-GB" sz="2000" i="1" noProof="0" dirty="0" smtClean="0">
              <a:solidFill>
                <a:schemeClr val="tx2"/>
              </a:solidFill>
              <a:latin typeface="Arial" panose="020B0604020202020204" pitchFamily="34" charset="0"/>
              <a:cs typeface="Arial" panose="020B0604020202020204" pitchFamily="34" charset="0"/>
            </a:rPr>
            <a:t> to ensure </a:t>
          </a:r>
          <a:r>
            <a:rPr lang="en-GB" sz="2000" b="1" i="1" noProof="0" dirty="0" smtClean="0">
              <a:solidFill>
                <a:schemeClr val="tx2"/>
              </a:solidFill>
              <a:latin typeface="Arial" panose="020B0604020202020204" pitchFamily="34" charset="0"/>
              <a:cs typeface="Arial" panose="020B0604020202020204" pitchFamily="34" charset="0"/>
            </a:rPr>
            <a:t>institutional backing</a:t>
          </a:r>
          <a:r>
            <a:rPr lang="en-GB" sz="2000" i="1" noProof="0" dirty="0" smtClean="0">
              <a:solidFill>
                <a:schemeClr val="tx2"/>
              </a:solidFill>
              <a:latin typeface="Arial" panose="020B0604020202020204" pitchFamily="34" charset="0"/>
              <a:cs typeface="Arial" panose="020B0604020202020204" pitchFamily="34" charset="0"/>
            </a:rPr>
            <a:t> of the partners</a:t>
          </a:r>
          <a:endParaRPr lang="en-GB" sz="2000" i="1" noProof="0" dirty="0">
            <a:solidFill>
              <a:schemeClr val="tx2"/>
            </a:solidFill>
            <a:latin typeface="Arial" panose="020B0604020202020204" pitchFamily="34" charset="0"/>
            <a:cs typeface="Arial" panose="020B0604020202020204" pitchFamily="34" charset="0"/>
          </a:endParaRPr>
        </a:p>
      </dgm:t>
    </dgm:pt>
    <dgm:pt modelId="{40BF603D-C02E-4C7D-8332-C4EAEED0DC36}" type="parTrans" cxnId="{5893A93E-1811-454A-8C22-8143DCD3201C}">
      <dgm:prSet/>
      <dgm:spPr/>
      <dgm:t>
        <a:bodyPr/>
        <a:lstStyle/>
        <a:p>
          <a:endParaRPr lang="en-GB"/>
        </a:p>
      </dgm:t>
    </dgm:pt>
    <dgm:pt modelId="{ABA0959D-43ED-4701-B0DC-D0BFFD510EA8}" type="sibTrans" cxnId="{5893A93E-1811-454A-8C22-8143DCD3201C}">
      <dgm:prSet/>
      <dgm:spPr/>
      <dgm:t>
        <a:bodyPr/>
        <a:lstStyle/>
        <a:p>
          <a:endParaRPr lang="en-GB"/>
        </a:p>
      </dgm:t>
    </dgm:pt>
    <dgm:pt modelId="{D9495449-6A1C-4FE0-BF27-9080681C0336}">
      <dgm:prSet custT="1"/>
      <dgm:spPr/>
      <dgm:t>
        <a:bodyPr/>
        <a:lstStyle/>
        <a:p>
          <a:pPr rtl="0">
            <a:lnSpc>
              <a:spcPct val="9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Lack of attention </a:t>
          </a:r>
          <a:r>
            <a:rPr lang="en-GB" sz="2000" i="1" noProof="0" dirty="0" smtClean="0">
              <a:solidFill>
                <a:schemeClr val="tx2"/>
              </a:solidFill>
              <a:latin typeface="Arial" panose="020B0604020202020204" pitchFamily="34" charset="0"/>
              <a:cs typeface="Arial" panose="020B0604020202020204" pitchFamily="34" charset="0"/>
            </a:rPr>
            <a:t>to the variety of national </a:t>
          </a:r>
          <a:r>
            <a:rPr lang="en-GB" sz="2000" b="1" i="1" noProof="0" dirty="0" smtClean="0">
              <a:solidFill>
                <a:schemeClr val="tx2"/>
              </a:solidFill>
              <a:latin typeface="Arial" panose="020B0604020202020204" pitchFamily="34" charset="0"/>
              <a:cs typeface="Arial" panose="020B0604020202020204" pitchFamily="34" charset="0"/>
            </a:rPr>
            <a:t>legal frameworks</a:t>
          </a:r>
          <a:endParaRPr lang="en-GB" sz="2000" b="1" i="1" noProof="0" dirty="0">
            <a:solidFill>
              <a:schemeClr val="tx2"/>
            </a:solidFill>
            <a:latin typeface="Arial" panose="020B0604020202020204" pitchFamily="34" charset="0"/>
            <a:cs typeface="Arial" panose="020B0604020202020204" pitchFamily="34" charset="0"/>
          </a:endParaRPr>
        </a:p>
      </dgm:t>
    </dgm:pt>
    <dgm:pt modelId="{49EE8651-C9BD-42E2-A55F-4AC8C27881EE}" type="parTrans" cxnId="{93522486-94E1-4327-A1E5-841FDEEC069B}">
      <dgm:prSet/>
      <dgm:spPr/>
      <dgm:t>
        <a:bodyPr/>
        <a:lstStyle/>
        <a:p>
          <a:endParaRPr lang="en-GB"/>
        </a:p>
      </dgm:t>
    </dgm:pt>
    <dgm:pt modelId="{B75822D1-4A1D-4851-A3A5-353A2CB0BDBC}" type="sibTrans" cxnId="{93522486-94E1-4327-A1E5-841FDEEC069B}">
      <dgm:prSet/>
      <dgm:spPr/>
      <dgm:t>
        <a:bodyPr/>
        <a:lstStyle/>
        <a:p>
          <a:endParaRPr lang="en-GB"/>
        </a:p>
      </dgm:t>
    </dgm:pt>
    <dgm:pt modelId="{92E5145B-95B1-4E34-AC7D-87AC3191FE73}">
      <dgm:prSet custT="1"/>
      <dgm:spPr/>
      <dgm:t>
        <a:bodyPr/>
        <a:lstStyle/>
        <a:p>
          <a:pPr rtl="0">
            <a:lnSpc>
              <a:spcPct val="90000"/>
            </a:lnSpc>
            <a:spcAft>
              <a:spcPts val="300"/>
            </a:spcAft>
          </a:pPr>
          <a:r>
            <a:rPr lang="en-GB" sz="2000" i="1" noProof="0" dirty="0" smtClean="0">
              <a:solidFill>
                <a:schemeClr val="tx2"/>
              </a:solidFill>
              <a:latin typeface="Arial" panose="020B0604020202020204" pitchFamily="34" charset="0"/>
              <a:cs typeface="Arial" panose="020B0604020202020204" pitchFamily="34" charset="0"/>
            </a:rPr>
            <a:t>Avoid too </a:t>
          </a:r>
          <a:r>
            <a:rPr lang="en-GB" sz="2000" b="1" i="1" noProof="0" dirty="0" smtClean="0">
              <a:solidFill>
                <a:schemeClr val="tx2"/>
              </a:solidFill>
              <a:latin typeface="Arial" panose="020B0604020202020204" pitchFamily="34" charset="0"/>
              <a:cs typeface="Arial" panose="020B0604020202020204" pitchFamily="34" charset="0"/>
            </a:rPr>
            <a:t>rigid cooperation arrangements </a:t>
          </a:r>
          <a:r>
            <a:rPr lang="en-GB" sz="2000" i="1" noProof="0" dirty="0" smtClean="0">
              <a:solidFill>
                <a:schemeClr val="tx2"/>
              </a:solidFill>
              <a:latin typeface="Arial" panose="020B0604020202020204" pitchFamily="34" charset="0"/>
              <a:cs typeface="Arial" panose="020B0604020202020204" pitchFamily="34" charset="0"/>
            </a:rPr>
            <a:t>not allowing for necessary adaptations</a:t>
          </a:r>
          <a:endParaRPr lang="en-GB" sz="2000" i="1" noProof="0" dirty="0">
            <a:solidFill>
              <a:schemeClr val="tx2"/>
            </a:solidFill>
            <a:latin typeface="Arial" panose="020B0604020202020204" pitchFamily="34" charset="0"/>
            <a:cs typeface="Arial" panose="020B0604020202020204" pitchFamily="34" charset="0"/>
          </a:endParaRPr>
        </a:p>
      </dgm:t>
    </dgm:pt>
    <dgm:pt modelId="{D5775CDD-3720-4FEC-A37D-0E383A6123EB}" type="parTrans" cxnId="{E7D91BC9-2E50-4679-BAE3-9B875186A1C9}">
      <dgm:prSet/>
      <dgm:spPr/>
      <dgm:t>
        <a:bodyPr/>
        <a:lstStyle/>
        <a:p>
          <a:endParaRPr lang="en-GB"/>
        </a:p>
      </dgm:t>
    </dgm:pt>
    <dgm:pt modelId="{1DFEE195-094E-42AC-807A-247082359D61}" type="sibTrans" cxnId="{E7D91BC9-2E50-4679-BAE3-9B875186A1C9}">
      <dgm:prSet/>
      <dgm:spPr/>
      <dgm:t>
        <a:bodyPr/>
        <a:lstStyle/>
        <a:p>
          <a:endParaRPr lang="en-GB"/>
        </a:p>
      </dgm:t>
    </dgm:pt>
    <dgm:pt modelId="{DA7AD736-C1BC-47F9-B34A-66FD4D060569}">
      <dgm:prSet custT="1"/>
      <dgm:spPr/>
      <dgm:t>
        <a:bodyPr/>
        <a:lstStyle/>
        <a:p>
          <a:pPr rtl="0">
            <a:lnSpc>
              <a:spcPct val="9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Imprecise</a:t>
          </a:r>
          <a:r>
            <a:rPr lang="en-GB" sz="2000" i="1" noProof="0" dirty="0" smtClean="0">
              <a:solidFill>
                <a:schemeClr val="tx2"/>
              </a:solidFill>
              <a:latin typeface="Arial" panose="020B0604020202020204" pitchFamily="34" charset="0"/>
              <a:cs typeface="Arial" panose="020B0604020202020204" pitchFamily="34" charset="0"/>
            </a:rPr>
            <a:t> financial management provisions of the consortium</a:t>
          </a:r>
          <a:endParaRPr lang="en-GB" sz="2000" i="1" noProof="0" dirty="0">
            <a:solidFill>
              <a:schemeClr val="tx2"/>
            </a:solidFill>
            <a:latin typeface="Arial" panose="020B0604020202020204" pitchFamily="34" charset="0"/>
            <a:cs typeface="Arial" panose="020B0604020202020204" pitchFamily="34" charset="0"/>
          </a:endParaRPr>
        </a:p>
      </dgm:t>
    </dgm:pt>
    <dgm:pt modelId="{63ED6433-ABE8-490E-A868-B4BF421A0E14}" type="parTrans" cxnId="{B784500C-29D2-4EF9-9B5E-D7878E4B42F6}">
      <dgm:prSet/>
      <dgm:spPr/>
      <dgm:t>
        <a:bodyPr/>
        <a:lstStyle/>
        <a:p>
          <a:endParaRPr lang="en-GB"/>
        </a:p>
      </dgm:t>
    </dgm:pt>
    <dgm:pt modelId="{4A5D4663-5410-4AC5-A0F7-BD93083A9F4D}" type="sibTrans" cxnId="{B784500C-29D2-4EF9-9B5E-D7878E4B42F6}">
      <dgm:prSet/>
      <dgm:spPr/>
      <dgm:t>
        <a:bodyPr/>
        <a:lstStyle/>
        <a:p>
          <a:endParaRPr lang="en-GB"/>
        </a:p>
      </dgm:t>
    </dgm:pt>
    <dgm:pt modelId="{5F20C7DA-998A-45AA-8AA5-00BF5695863D}">
      <dgm:prSet custT="1"/>
      <dgm:spPr>
        <a:solidFill>
          <a:schemeClr val="accent1">
            <a:lumMod val="20000"/>
            <a:lumOff val="80000"/>
          </a:schemeClr>
        </a:solidFill>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Synergies</a:t>
          </a:r>
          <a:r>
            <a:rPr lang="en-GB" sz="2000" i="1" noProof="0" dirty="0" smtClean="0">
              <a:solidFill>
                <a:schemeClr val="tx2"/>
              </a:solidFill>
              <a:latin typeface="Arial" panose="020B0604020202020204" pitchFamily="34" charset="0"/>
              <a:cs typeface="Arial" panose="020B0604020202020204" pitchFamily="34" charset="0"/>
            </a:rPr>
            <a:t> resulting from the </a:t>
          </a:r>
          <a:r>
            <a:rPr lang="en-GB" sz="2000" b="1" i="1" noProof="0" dirty="0" smtClean="0">
              <a:solidFill>
                <a:schemeClr val="tx2"/>
              </a:solidFill>
              <a:latin typeface="Arial" panose="020B0604020202020204" pitchFamily="34" charset="0"/>
              <a:cs typeface="Arial" panose="020B0604020202020204" pitchFamily="34" charset="0"/>
            </a:rPr>
            <a:t>complementarity</a:t>
          </a:r>
          <a:r>
            <a:rPr lang="en-GB" sz="2000" b="0" i="1" noProof="0" dirty="0" smtClean="0">
              <a:solidFill>
                <a:schemeClr val="tx2"/>
              </a:solidFill>
              <a:latin typeface="Arial" panose="020B0604020202020204" pitchFamily="34" charset="0"/>
              <a:cs typeface="Arial" panose="020B0604020202020204" pitchFamily="34" charset="0"/>
            </a:rPr>
            <a:t> of partners</a:t>
          </a:r>
          <a:endParaRPr lang="en-GB" sz="2000" b="0" i="1" noProof="0" dirty="0">
            <a:solidFill>
              <a:schemeClr val="tx2"/>
            </a:solidFill>
            <a:latin typeface="Arial" panose="020B0604020202020204" pitchFamily="34" charset="0"/>
            <a:cs typeface="Arial" panose="020B0604020202020204" pitchFamily="34" charset="0"/>
          </a:endParaRPr>
        </a:p>
      </dgm:t>
    </dgm:pt>
    <dgm:pt modelId="{E5AAE14C-A737-4F56-99FA-98A0F77DAF83}" type="parTrans" cxnId="{C4E3CAB4-A804-443E-8AB4-16794E0A71F1}">
      <dgm:prSet/>
      <dgm:spPr/>
      <dgm:t>
        <a:bodyPr/>
        <a:lstStyle/>
        <a:p>
          <a:endParaRPr lang="en-GB"/>
        </a:p>
      </dgm:t>
    </dgm:pt>
    <dgm:pt modelId="{3068DB76-BA95-48B8-9180-920650FF5DBE}" type="sibTrans" cxnId="{C4E3CAB4-A804-443E-8AB4-16794E0A71F1}">
      <dgm:prSet/>
      <dgm:spPr/>
      <dgm:t>
        <a:bodyPr/>
        <a:lstStyle/>
        <a:p>
          <a:endParaRPr lang="en-GB"/>
        </a:p>
      </dgm:t>
    </dgm:pt>
    <dgm:pt modelId="{A5F30C45-EDA3-4BDE-A461-0164821F0F4E}">
      <dgm:prSet custT="1"/>
      <dgm:spPr>
        <a:solidFill>
          <a:schemeClr val="accent1">
            <a:lumMod val="20000"/>
            <a:lumOff val="80000"/>
          </a:schemeClr>
        </a:solidFill>
      </dgm:spPr>
      <dgm:t>
        <a:bodyPr/>
        <a:lstStyle/>
        <a:p>
          <a:pPr rtl="0">
            <a:lnSpc>
              <a:spcPct val="100000"/>
            </a:lnSpc>
            <a:spcAft>
              <a:spcPts val="300"/>
            </a:spcAft>
          </a:pPr>
          <a:r>
            <a:rPr lang="en-GB" sz="2000" b="0" i="1" noProof="0" dirty="0" smtClean="0">
              <a:solidFill>
                <a:schemeClr val="tx2"/>
              </a:solidFill>
              <a:latin typeface="Arial" panose="020B0604020202020204" pitchFamily="34" charset="0"/>
              <a:cs typeface="Arial" panose="020B0604020202020204" pitchFamily="34" charset="0"/>
            </a:rPr>
            <a:t>Existing partnerships enriched with </a:t>
          </a:r>
          <a:r>
            <a:rPr lang="en-GB" sz="2000" b="1" i="1" noProof="0" dirty="0" smtClean="0">
              <a:solidFill>
                <a:schemeClr val="tx2"/>
              </a:solidFill>
              <a:latin typeface="Arial" panose="020B0604020202020204" pitchFamily="34" charset="0"/>
              <a:cs typeface="Arial" panose="020B0604020202020204" pitchFamily="34" charset="0"/>
            </a:rPr>
            <a:t>new partners</a:t>
          </a:r>
          <a:r>
            <a:rPr lang="en-GB" sz="2000" b="0" i="1" noProof="0" dirty="0" smtClean="0">
              <a:solidFill>
                <a:schemeClr val="tx2"/>
              </a:solidFill>
              <a:latin typeface="Arial" panose="020B0604020202020204" pitchFamily="34" charset="0"/>
              <a:cs typeface="Arial" panose="020B0604020202020204" pitchFamily="34" charset="0"/>
            </a:rPr>
            <a:t> from </a:t>
          </a:r>
          <a:r>
            <a:rPr lang="en-GB" sz="2000" b="1" i="1" noProof="0" dirty="0" smtClean="0">
              <a:solidFill>
                <a:schemeClr val="tx2"/>
              </a:solidFill>
              <a:latin typeface="Arial" panose="020B0604020202020204" pitchFamily="34" charset="0"/>
              <a:cs typeface="Arial" panose="020B0604020202020204" pitchFamily="34" charset="0"/>
            </a:rPr>
            <a:t>EHEA</a:t>
          </a:r>
          <a:endParaRPr lang="en-GB" sz="2000" b="1" i="1" noProof="0" dirty="0">
            <a:solidFill>
              <a:schemeClr val="tx2"/>
            </a:solidFill>
            <a:latin typeface="Arial" panose="020B0604020202020204" pitchFamily="34" charset="0"/>
            <a:cs typeface="Arial" panose="020B0604020202020204" pitchFamily="34" charset="0"/>
          </a:endParaRPr>
        </a:p>
      </dgm:t>
    </dgm:pt>
    <dgm:pt modelId="{619B4673-EDAC-451B-A736-9F92A471402A}" type="parTrans" cxnId="{51D877CF-BBA7-4E1F-9FCE-853CA3A3E816}">
      <dgm:prSet/>
      <dgm:spPr/>
      <dgm:t>
        <a:bodyPr/>
        <a:lstStyle/>
        <a:p>
          <a:endParaRPr lang="en-GB"/>
        </a:p>
      </dgm:t>
    </dgm:pt>
    <dgm:pt modelId="{2AC0F4D6-443B-4F4A-B41E-4DED35962B05}" type="sibTrans" cxnId="{51D877CF-BBA7-4E1F-9FCE-853CA3A3E816}">
      <dgm:prSet/>
      <dgm:spPr/>
      <dgm:t>
        <a:bodyPr/>
        <a:lstStyle/>
        <a:p>
          <a:endParaRPr lang="en-GB"/>
        </a:p>
      </dgm:t>
    </dgm:pt>
    <dgm:pt modelId="{77AEC421-9DD0-4644-AE60-CAFBD364F7ED}" type="pres">
      <dgm:prSet presAssocID="{53154FA9-77B9-4308-9BC3-ADDDB5C595FA}" presName="Name0" presStyleCnt="0">
        <dgm:presLayoutVars>
          <dgm:dir/>
          <dgm:resizeHandles val="exact"/>
        </dgm:presLayoutVars>
      </dgm:prSet>
      <dgm:spPr/>
      <dgm:t>
        <a:bodyPr/>
        <a:lstStyle/>
        <a:p>
          <a:endParaRPr lang="en-GB"/>
        </a:p>
      </dgm:t>
    </dgm:pt>
    <dgm:pt modelId="{493D096A-ED3B-485C-A598-9DF06319A309}" type="pres">
      <dgm:prSet presAssocID="{52271628-5546-42C4-B32C-5D3AB264328B}" presName="node" presStyleLbl="node1" presStyleIdx="0" presStyleCnt="2" custScaleX="173084" custScaleY="115057" custLinFactNeighborX="9078" custLinFactNeighborY="9390">
        <dgm:presLayoutVars>
          <dgm:bulletEnabled val="1"/>
        </dgm:presLayoutVars>
      </dgm:prSet>
      <dgm:spPr/>
      <dgm:t>
        <a:bodyPr/>
        <a:lstStyle/>
        <a:p>
          <a:endParaRPr lang="en-GB"/>
        </a:p>
      </dgm:t>
    </dgm:pt>
    <dgm:pt modelId="{730A33EE-1333-499C-BC14-6B45DDFD8C32}" type="pres">
      <dgm:prSet presAssocID="{F5B9BCA0-EC2C-4427-AC6A-D0B15074D9B2}" presName="sibTrans" presStyleLbl="sibTrans2D1" presStyleIdx="0" presStyleCnt="1" custScaleY="77554"/>
      <dgm:spPr>
        <a:prstGeom prst="chevron">
          <a:avLst/>
        </a:prstGeom>
      </dgm:spPr>
      <dgm:t>
        <a:bodyPr/>
        <a:lstStyle/>
        <a:p>
          <a:endParaRPr lang="en-GB"/>
        </a:p>
      </dgm:t>
    </dgm:pt>
    <dgm:pt modelId="{FF48F909-66C1-441C-AF6D-0277E7B17887}" type="pres">
      <dgm:prSet presAssocID="{F5B9BCA0-EC2C-4427-AC6A-D0B15074D9B2}" presName="connectorText" presStyleLbl="sibTrans2D1" presStyleIdx="0" presStyleCnt="1"/>
      <dgm:spPr/>
      <dgm:t>
        <a:bodyPr/>
        <a:lstStyle/>
        <a:p>
          <a:endParaRPr lang="en-GB"/>
        </a:p>
      </dgm:t>
    </dgm:pt>
    <dgm:pt modelId="{52C203C8-B8C5-4D00-ABF8-41B9285CF4CE}" type="pres">
      <dgm:prSet presAssocID="{F0F6334B-5B7B-4006-A4C7-729D890B1348}" presName="node" presStyleLbl="node1" presStyleIdx="1" presStyleCnt="2" custScaleX="169527" custScaleY="115057" custLinFactNeighborX="1993" custLinFactNeighborY="10393">
        <dgm:presLayoutVars>
          <dgm:bulletEnabled val="1"/>
        </dgm:presLayoutVars>
      </dgm:prSet>
      <dgm:spPr/>
      <dgm:t>
        <a:bodyPr/>
        <a:lstStyle/>
        <a:p>
          <a:endParaRPr lang="en-GB"/>
        </a:p>
      </dgm:t>
    </dgm:pt>
  </dgm:ptLst>
  <dgm:cxnLst>
    <dgm:cxn modelId="{365271C9-4FE5-4506-94A7-0193B0D1DD0F}" srcId="{52271628-5546-42C4-B32C-5D3AB264328B}" destId="{1F558D55-B02F-4BA2-9966-D2E17887C292}" srcOrd="2" destOrd="0" parTransId="{C6A6B2E2-7AEE-4D37-879B-2EC1A81BDE5F}" sibTransId="{15DFAC1B-1428-4A96-BDF2-DA6C097FB912}"/>
    <dgm:cxn modelId="{F465EAA8-C238-4D5C-B36B-6BD8578075DD}" type="presOf" srcId="{1F558D55-B02F-4BA2-9966-D2E17887C292}" destId="{493D096A-ED3B-485C-A598-9DF06319A309}" srcOrd="0" destOrd="3" presId="urn:microsoft.com/office/officeart/2005/8/layout/process1"/>
    <dgm:cxn modelId="{07607855-3AFF-4B74-BA3E-566B09860C06}" type="presOf" srcId="{DA7AD736-C1BC-47F9-B34A-66FD4D060569}" destId="{52C203C8-B8C5-4D00-ABF8-41B9285CF4CE}" srcOrd="0" destOrd="5" presId="urn:microsoft.com/office/officeart/2005/8/layout/process1"/>
    <dgm:cxn modelId="{01E96536-A9B3-42CE-A95A-AA4C7DE72B16}" srcId="{53154FA9-77B9-4308-9BC3-ADDDB5C595FA}" destId="{52271628-5546-42C4-B32C-5D3AB264328B}" srcOrd="0" destOrd="0" parTransId="{0A9230A8-2107-4C8E-BDE2-71CC1D6E0C84}" sibTransId="{F5B9BCA0-EC2C-4427-AC6A-D0B15074D9B2}"/>
    <dgm:cxn modelId="{DEC7D826-CC91-4E32-BBFE-68204CDE17AB}" type="presOf" srcId="{6A5A0B3F-081A-40FC-ADCC-73242687BDA0}" destId="{493D096A-ED3B-485C-A598-9DF06319A309}" srcOrd="0" destOrd="4" presId="urn:microsoft.com/office/officeart/2005/8/layout/process1"/>
    <dgm:cxn modelId="{00497371-8127-4320-A375-7D6D3B033365}" srcId="{F0F6334B-5B7B-4006-A4C7-729D890B1348}" destId="{1B623B0E-E9E8-4890-B3C6-5A16985D94E0}" srcOrd="0" destOrd="0" parTransId="{A35F6463-52A1-4A8E-8B94-D2A5D97B3F5E}" sibTransId="{11EA750E-551C-4667-866C-B090B103DFE8}"/>
    <dgm:cxn modelId="{EDAB186E-CABA-4842-A32E-DE57180A884E}" srcId="{52271628-5546-42C4-B32C-5D3AB264328B}" destId="{E89D62FD-F027-4A59-A06E-1FEE397ECB52}" srcOrd="4" destOrd="0" parTransId="{AB46BDCF-D438-4B5B-92D3-FDC8D2D86846}" sibTransId="{2821F199-0DDB-48CF-9C15-D485F31EED5C}"/>
    <dgm:cxn modelId="{51D877CF-BBA7-4E1F-9FCE-853CA3A3E816}" srcId="{52271628-5546-42C4-B32C-5D3AB264328B}" destId="{A5F30C45-EDA3-4BDE-A461-0164821F0F4E}" srcOrd="1" destOrd="0" parTransId="{619B4673-EDAC-451B-A736-9F92A471402A}" sibTransId="{2AC0F4D6-443B-4F4A-B41E-4DED35962B05}"/>
    <dgm:cxn modelId="{9129576D-941F-4EE0-BB21-5916B8F4BDCA}" type="presOf" srcId="{92E5145B-95B1-4E34-AC7D-87AC3191FE73}" destId="{52C203C8-B8C5-4D00-ABF8-41B9285CF4CE}" srcOrd="0" destOrd="4" presId="urn:microsoft.com/office/officeart/2005/8/layout/process1"/>
    <dgm:cxn modelId="{ACB6F09A-5AB9-4461-8C04-C5CEE972CDB4}" type="presOf" srcId="{5F20C7DA-998A-45AA-8AA5-00BF5695863D}" destId="{493D096A-ED3B-485C-A598-9DF06319A309}" srcOrd="0" destOrd="1" presId="urn:microsoft.com/office/officeart/2005/8/layout/process1"/>
    <dgm:cxn modelId="{E81E9343-F7B0-4F45-A6EC-37F9F70A26D4}" srcId="{53154FA9-77B9-4308-9BC3-ADDDB5C595FA}" destId="{F0F6334B-5B7B-4006-A4C7-729D890B1348}" srcOrd="1" destOrd="0" parTransId="{BABF2C51-FA4E-48AA-8ACA-6E920833218D}" sibTransId="{C9BA5EAC-5B0E-460E-BB04-AB1297BDAC05}"/>
    <dgm:cxn modelId="{9285D688-DD89-4A0A-888E-E9828672EC6B}" type="presOf" srcId="{52271628-5546-42C4-B32C-5D3AB264328B}" destId="{493D096A-ED3B-485C-A598-9DF06319A309}" srcOrd="0" destOrd="0" presId="urn:microsoft.com/office/officeart/2005/8/layout/process1"/>
    <dgm:cxn modelId="{70C5B896-E2A9-4A71-9388-A28AB5034C61}" type="presOf" srcId="{A5F30C45-EDA3-4BDE-A461-0164821F0F4E}" destId="{493D096A-ED3B-485C-A598-9DF06319A309}" srcOrd="0" destOrd="2" presId="urn:microsoft.com/office/officeart/2005/8/layout/process1"/>
    <dgm:cxn modelId="{C4E3CAB4-A804-443E-8AB4-16794E0A71F1}" srcId="{52271628-5546-42C4-B32C-5D3AB264328B}" destId="{5F20C7DA-998A-45AA-8AA5-00BF5695863D}" srcOrd="0" destOrd="0" parTransId="{E5AAE14C-A737-4F56-99FA-98A0F77DAF83}" sibTransId="{3068DB76-BA95-48B8-9180-920650FF5DBE}"/>
    <dgm:cxn modelId="{0D22D9CE-B0AD-42D3-AAE7-89B7B7CBB848}" srcId="{52271628-5546-42C4-B32C-5D3AB264328B}" destId="{6A5A0B3F-081A-40FC-ADCC-73242687BDA0}" srcOrd="3" destOrd="0" parTransId="{8CFBD5D5-29B3-4F01-A8E3-73B752742310}" sibTransId="{2A329E17-EB96-4175-8882-66685D8DDC14}"/>
    <dgm:cxn modelId="{230EB182-A247-40EC-B646-F2CB5EF763D0}" type="presOf" srcId="{E89D62FD-F027-4A59-A06E-1FEE397ECB52}" destId="{493D096A-ED3B-485C-A598-9DF06319A309}" srcOrd="0" destOrd="5" presId="urn:microsoft.com/office/officeart/2005/8/layout/process1"/>
    <dgm:cxn modelId="{C769CF97-9E89-42AE-B549-53AD53C9C16F}" type="presOf" srcId="{53154FA9-77B9-4308-9BC3-ADDDB5C595FA}" destId="{77AEC421-9DD0-4644-AE60-CAFBD364F7ED}" srcOrd="0" destOrd="0" presId="urn:microsoft.com/office/officeart/2005/8/layout/process1"/>
    <dgm:cxn modelId="{E7D91BC9-2E50-4679-BAE3-9B875186A1C9}" srcId="{F0F6334B-5B7B-4006-A4C7-729D890B1348}" destId="{92E5145B-95B1-4E34-AC7D-87AC3191FE73}" srcOrd="3" destOrd="0" parTransId="{D5775CDD-3720-4FEC-A37D-0E383A6123EB}" sibTransId="{1DFEE195-094E-42AC-807A-247082359D61}"/>
    <dgm:cxn modelId="{18F50DAC-DBDC-4F6E-B6C2-684DFB8AC567}" type="presOf" srcId="{D9495449-6A1C-4FE0-BF27-9080681C0336}" destId="{52C203C8-B8C5-4D00-ABF8-41B9285CF4CE}" srcOrd="0" destOrd="3" presId="urn:microsoft.com/office/officeart/2005/8/layout/process1"/>
    <dgm:cxn modelId="{93522486-94E1-4327-A1E5-841FDEEC069B}" srcId="{F0F6334B-5B7B-4006-A4C7-729D890B1348}" destId="{D9495449-6A1C-4FE0-BF27-9080681C0336}" srcOrd="2" destOrd="0" parTransId="{49EE8651-C9BD-42E2-A55F-4AC8C27881EE}" sibTransId="{B75822D1-4A1D-4851-A3A5-353A2CB0BDBC}"/>
    <dgm:cxn modelId="{C1A81786-CCE4-4779-AD8E-BBF08D24B180}" type="presOf" srcId="{F0F6334B-5B7B-4006-A4C7-729D890B1348}" destId="{52C203C8-B8C5-4D00-ABF8-41B9285CF4CE}" srcOrd="0" destOrd="0" presId="urn:microsoft.com/office/officeart/2005/8/layout/process1"/>
    <dgm:cxn modelId="{B784500C-29D2-4EF9-9B5E-D7878E4B42F6}" srcId="{F0F6334B-5B7B-4006-A4C7-729D890B1348}" destId="{DA7AD736-C1BC-47F9-B34A-66FD4D060569}" srcOrd="4" destOrd="0" parTransId="{63ED6433-ABE8-490E-A868-B4BF421A0E14}" sibTransId="{4A5D4663-5410-4AC5-A0F7-BD93083A9F4D}"/>
    <dgm:cxn modelId="{3D487EB9-1EC8-4A0C-81C9-67E66EB2EA74}" type="presOf" srcId="{F5B9BCA0-EC2C-4427-AC6A-D0B15074D9B2}" destId="{FF48F909-66C1-441C-AF6D-0277E7B17887}" srcOrd="1" destOrd="0" presId="urn:microsoft.com/office/officeart/2005/8/layout/process1"/>
    <dgm:cxn modelId="{31629B01-094F-4B96-9042-067A8CFC5D3D}" type="presOf" srcId="{F5B9BCA0-EC2C-4427-AC6A-D0B15074D9B2}" destId="{730A33EE-1333-499C-BC14-6B45DDFD8C32}" srcOrd="0" destOrd="0" presId="urn:microsoft.com/office/officeart/2005/8/layout/process1"/>
    <dgm:cxn modelId="{F2DCF1C6-0D07-4591-93A4-103672B44394}" type="presOf" srcId="{F1E20E5A-8378-4630-9EF8-C8F792B28C43}" destId="{52C203C8-B8C5-4D00-ABF8-41B9285CF4CE}" srcOrd="0" destOrd="2" presId="urn:microsoft.com/office/officeart/2005/8/layout/process1"/>
    <dgm:cxn modelId="{5893A93E-1811-454A-8C22-8143DCD3201C}" srcId="{F0F6334B-5B7B-4006-A4C7-729D890B1348}" destId="{F1E20E5A-8378-4630-9EF8-C8F792B28C43}" srcOrd="1" destOrd="0" parTransId="{40BF603D-C02E-4C7D-8332-C4EAEED0DC36}" sibTransId="{ABA0959D-43ED-4701-B0DC-D0BFFD510EA8}"/>
    <dgm:cxn modelId="{631D3965-884C-4462-BAAC-E3E0AF6A6947}" type="presOf" srcId="{1B623B0E-E9E8-4890-B3C6-5A16985D94E0}" destId="{52C203C8-B8C5-4D00-ABF8-41B9285CF4CE}" srcOrd="0" destOrd="1" presId="urn:microsoft.com/office/officeart/2005/8/layout/process1"/>
    <dgm:cxn modelId="{43B7A5D9-0703-48CA-99F1-AF6104847445}" type="presParOf" srcId="{77AEC421-9DD0-4644-AE60-CAFBD364F7ED}" destId="{493D096A-ED3B-485C-A598-9DF06319A309}" srcOrd="0" destOrd="0" presId="urn:microsoft.com/office/officeart/2005/8/layout/process1"/>
    <dgm:cxn modelId="{BCD49170-3EBE-41C0-A5C7-C9BD704A74AC}" type="presParOf" srcId="{77AEC421-9DD0-4644-AE60-CAFBD364F7ED}" destId="{730A33EE-1333-499C-BC14-6B45DDFD8C32}" srcOrd="1" destOrd="0" presId="urn:microsoft.com/office/officeart/2005/8/layout/process1"/>
    <dgm:cxn modelId="{865936D6-3FFA-45D6-AC27-4F2F210DF562}" type="presParOf" srcId="{730A33EE-1333-499C-BC14-6B45DDFD8C32}" destId="{FF48F909-66C1-441C-AF6D-0277E7B17887}" srcOrd="0" destOrd="0" presId="urn:microsoft.com/office/officeart/2005/8/layout/process1"/>
    <dgm:cxn modelId="{B50FB1CE-65DE-4ED3-860F-03AD3D6D62D4}" type="presParOf" srcId="{77AEC421-9DD0-4644-AE60-CAFBD364F7ED}" destId="{52C203C8-B8C5-4D00-ABF8-41B9285CF4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53154FA9-77B9-4308-9BC3-ADDDB5C595F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2271628-5546-42C4-B32C-5D3AB264328B}">
      <dgm:prSet custT="1"/>
      <dgm:spPr>
        <a:solidFill>
          <a:schemeClr val="accent1">
            <a:lumMod val="20000"/>
            <a:lumOff val="80000"/>
          </a:schemeClr>
        </a:solidFill>
      </dgm:spPr>
      <dgm:t>
        <a:bodyPr/>
        <a:lstStyle/>
        <a:p>
          <a:pPr rtl="0">
            <a:lnSpc>
              <a:spcPct val="100000"/>
            </a:lnSpc>
            <a:spcAft>
              <a:spcPts val="600"/>
            </a:spcAft>
          </a:pPr>
          <a:r>
            <a:rPr lang="en-GB" sz="2000" b="1" i="1" noProof="0" dirty="0" smtClean="0">
              <a:solidFill>
                <a:srgbClr val="669900"/>
              </a:solidFill>
              <a:latin typeface="Arial" panose="020B0604020202020204" pitchFamily="34" charset="0"/>
              <a:cs typeface="Arial" panose="020B0604020202020204" pitchFamily="34" charset="0"/>
            </a:rPr>
            <a:t>DO's</a:t>
          </a:r>
          <a:endParaRPr lang="en-GB" sz="2000" i="1" noProof="0" dirty="0">
            <a:solidFill>
              <a:srgbClr val="669900"/>
            </a:solidFill>
            <a:latin typeface="Arial" panose="020B0604020202020204" pitchFamily="34" charset="0"/>
            <a:cs typeface="Arial" panose="020B0604020202020204" pitchFamily="34" charset="0"/>
          </a:endParaRPr>
        </a:p>
      </dgm:t>
    </dgm:pt>
    <dgm:pt modelId="{0A9230A8-2107-4C8E-BDE2-71CC1D6E0C84}" type="parTrans" cxnId="{01E96536-A9B3-42CE-A95A-AA4C7DE72B16}">
      <dgm:prSet/>
      <dgm:spPr/>
      <dgm:t>
        <a:bodyPr/>
        <a:lstStyle/>
        <a:p>
          <a:endParaRPr lang="en-GB"/>
        </a:p>
      </dgm:t>
    </dgm:pt>
    <dgm:pt modelId="{F5B9BCA0-EC2C-4427-AC6A-D0B15074D9B2}" type="sibTrans" cxnId="{01E96536-A9B3-42CE-A95A-AA4C7DE72B16}">
      <dgm:prSet/>
      <dgm:spPr>
        <a:solidFill>
          <a:schemeClr val="accent1">
            <a:lumMod val="75000"/>
          </a:schemeClr>
        </a:solidFill>
      </dgm:spPr>
      <dgm:t>
        <a:bodyPr/>
        <a:lstStyle/>
        <a:p>
          <a:endParaRPr lang="en-GB">
            <a:solidFill>
              <a:schemeClr val="accent1">
                <a:lumMod val="75000"/>
              </a:schemeClr>
            </a:solidFill>
          </a:endParaRPr>
        </a:p>
      </dgm:t>
    </dgm:pt>
    <dgm:pt modelId="{F0F6334B-5B7B-4006-A4C7-729D890B1348}">
      <dgm:prSet custT="1"/>
      <dgm:spPr>
        <a:solidFill>
          <a:schemeClr val="accent2">
            <a:lumMod val="40000"/>
            <a:lumOff val="60000"/>
            <a:alpha val="60000"/>
          </a:schemeClr>
        </a:solidFill>
      </dgm:spPr>
      <dgm:t>
        <a:bodyPr/>
        <a:lstStyle/>
        <a:p>
          <a:pPr rtl="0">
            <a:lnSpc>
              <a:spcPct val="100000"/>
            </a:lnSpc>
            <a:spcAft>
              <a:spcPts val="600"/>
            </a:spcAft>
          </a:pPr>
          <a:r>
            <a:rPr lang="en-GB" sz="2000" b="1" i="1" noProof="0" dirty="0" smtClean="0">
              <a:solidFill>
                <a:srgbClr val="C00000"/>
              </a:solidFill>
              <a:latin typeface="Arial" panose="020B0604020202020204" pitchFamily="34" charset="0"/>
              <a:cs typeface="Arial" panose="020B0604020202020204" pitchFamily="34" charset="0"/>
            </a:rPr>
            <a:t>DON'Ts</a:t>
          </a:r>
          <a:endParaRPr lang="en-GB" sz="2000" b="1" i="1" noProof="0" dirty="0">
            <a:solidFill>
              <a:srgbClr val="C00000"/>
            </a:solidFill>
            <a:latin typeface="Arial" panose="020B0604020202020204" pitchFamily="34" charset="0"/>
            <a:cs typeface="Arial" panose="020B0604020202020204" pitchFamily="34" charset="0"/>
          </a:endParaRPr>
        </a:p>
      </dgm:t>
    </dgm:pt>
    <dgm:pt modelId="{BABF2C51-FA4E-48AA-8ACA-6E920833218D}" type="parTrans" cxnId="{E81E9343-F7B0-4F45-A6EC-37F9F70A26D4}">
      <dgm:prSet/>
      <dgm:spPr/>
      <dgm:t>
        <a:bodyPr/>
        <a:lstStyle/>
        <a:p>
          <a:endParaRPr lang="en-GB"/>
        </a:p>
      </dgm:t>
    </dgm:pt>
    <dgm:pt modelId="{C9BA5EAC-5B0E-460E-BB04-AB1297BDAC05}" type="sibTrans" cxnId="{E81E9343-F7B0-4F45-A6EC-37F9F70A26D4}">
      <dgm:prSet/>
      <dgm:spPr/>
      <dgm:t>
        <a:bodyPr/>
        <a:lstStyle/>
        <a:p>
          <a:endParaRPr lang="en-GB"/>
        </a:p>
      </dgm:t>
    </dgm:pt>
    <dgm:pt modelId="{1F558D55-B02F-4BA2-9966-D2E17887C292}">
      <dgm:prSet custT="1"/>
      <dgm:spPr>
        <a:solidFill>
          <a:schemeClr val="accent1">
            <a:lumMod val="20000"/>
            <a:lumOff val="80000"/>
          </a:schemeClr>
        </a:solidFill>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Concrete indicators</a:t>
          </a:r>
          <a:r>
            <a:rPr lang="en-GB" sz="200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tools</a:t>
          </a:r>
          <a:r>
            <a:rPr lang="en-GB" sz="2000" i="1" noProof="0" dirty="0" smtClean="0">
              <a:solidFill>
                <a:schemeClr val="tx2"/>
              </a:solidFill>
              <a:latin typeface="Arial" panose="020B0604020202020204" pitchFamily="34" charset="0"/>
              <a:cs typeface="Arial" panose="020B0604020202020204" pitchFamily="34" charset="0"/>
            </a:rPr>
            <a:t> for measuring impact on </a:t>
          </a:r>
          <a:r>
            <a:rPr lang="en-GB" sz="2000" b="1" i="1" noProof="0" dirty="0" smtClean="0">
              <a:solidFill>
                <a:schemeClr val="tx2"/>
              </a:solidFill>
              <a:latin typeface="Arial" panose="020B0604020202020204" pitchFamily="34" charset="0"/>
              <a:cs typeface="Arial" panose="020B0604020202020204" pitchFamily="34" charset="0"/>
            </a:rPr>
            <a:t>EHEA HEIs</a:t>
          </a:r>
          <a:r>
            <a:rPr lang="en-GB" sz="2000" i="1" noProof="0" dirty="0" smtClean="0">
              <a:solidFill>
                <a:schemeClr val="tx2"/>
              </a:solidFill>
              <a:latin typeface="Arial" panose="020B0604020202020204" pitchFamily="34" charset="0"/>
              <a:cs typeface="Arial" panose="020B0604020202020204" pitchFamily="34" charset="0"/>
            </a:rPr>
            <a:t> and other stakeholders</a:t>
          </a:r>
          <a:endParaRPr lang="en-GB" sz="2000" b="1" i="1" noProof="0" dirty="0">
            <a:solidFill>
              <a:schemeClr val="tx2"/>
            </a:solidFill>
            <a:latin typeface="Arial" panose="020B0604020202020204" pitchFamily="34" charset="0"/>
            <a:cs typeface="Arial" panose="020B0604020202020204" pitchFamily="34" charset="0"/>
          </a:endParaRPr>
        </a:p>
      </dgm:t>
    </dgm:pt>
    <dgm:pt modelId="{15DFAC1B-1428-4A96-BDF2-DA6C097FB912}" type="sibTrans" cxnId="{365271C9-4FE5-4506-94A7-0193B0D1DD0F}">
      <dgm:prSet/>
      <dgm:spPr/>
      <dgm:t>
        <a:bodyPr/>
        <a:lstStyle/>
        <a:p>
          <a:endParaRPr lang="en-GB"/>
        </a:p>
      </dgm:t>
    </dgm:pt>
    <dgm:pt modelId="{C6A6B2E2-7AEE-4D37-879B-2EC1A81BDE5F}" type="parTrans" cxnId="{365271C9-4FE5-4506-94A7-0193B0D1DD0F}">
      <dgm:prSet/>
      <dgm:spPr/>
      <dgm:t>
        <a:bodyPr/>
        <a:lstStyle/>
        <a:p>
          <a:endParaRPr lang="en-GB"/>
        </a:p>
      </dgm:t>
    </dgm:pt>
    <dgm:pt modelId="{1B623B0E-E9E8-4890-B3C6-5A16985D94E0}">
      <dgm:prSet custT="1"/>
      <dgm:spPr>
        <a:solidFill>
          <a:schemeClr val="accent2">
            <a:lumMod val="40000"/>
            <a:lumOff val="60000"/>
            <a:alpha val="60000"/>
          </a:schemeClr>
        </a:solidFill>
      </dgm:spPr>
      <dgm:t>
        <a:bodyPr/>
        <a:lstStyle/>
        <a:p>
          <a:pPr rtl="0">
            <a:lnSpc>
              <a:spcPct val="90000"/>
            </a:lnSpc>
            <a:spcAft>
              <a:spcPts val="600"/>
            </a:spcAft>
          </a:pPr>
          <a:r>
            <a:rPr lang="en-GB" sz="2000" i="1" noProof="0" dirty="0" smtClean="0">
              <a:solidFill>
                <a:schemeClr val="tx2"/>
              </a:solidFill>
              <a:latin typeface="Arial" panose="020B0604020202020204" pitchFamily="34" charset="0"/>
              <a:cs typeface="Arial" panose="020B0604020202020204" pitchFamily="34" charset="0"/>
            </a:rPr>
            <a:t>Lack of definition and promotion of the programme's </a:t>
          </a:r>
          <a:r>
            <a:rPr lang="en-GB" sz="2000" b="1" i="1" noProof="0" dirty="0" smtClean="0">
              <a:solidFill>
                <a:schemeClr val="tx2"/>
              </a:solidFill>
              <a:latin typeface="Arial" panose="020B0604020202020204" pitchFamily="34" charset="0"/>
              <a:cs typeface="Arial" panose="020B0604020202020204" pitchFamily="34" charset="0"/>
            </a:rPr>
            <a:t>distinctive selling points</a:t>
          </a:r>
          <a:r>
            <a:rPr lang="en-GB" sz="2000" i="1" noProof="0" dirty="0" smtClean="0">
              <a:solidFill>
                <a:schemeClr val="tx2"/>
              </a:solidFill>
              <a:latin typeface="Arial" panose="020B0604020202020204" pitchFamily="34" charset="0"/>
              <a:cs typeface="Arial" panose="020B0604020202020204" pitchFamily="34" charset="0"/>
            </a:rPr>
            <a:t> demonstrating its competitiveness</a:t>
          </a:r>
          <a:endParaRPr lang="en-GB" sz="2000" i="1" noProof="0" dirty="0">
            <a:solidFill>
              <a:schemeClr val="tx2"/>
            </a:solidFill>
            <a:latin typeface="Arial" panose="020B0604020202020204" pitchFamily="34" charset="0"/>
            <a:cs typeface="Arial" panose="020B0604020202020204" pitchFamily="34" charset="0"/>
          </a:endParaRPr>
        </a:p>
      </dgm:t>
    </dgm:pt>
    <dgm:pt modelId="{A35F6463-52A1-4A8E-8B94-D2A5D97B3F5E}" type="parTrans" cxnId="{00497371-8127-4320-A375-7D6D3B033365}">
      <dgm:prSet/>
      <dgm:spPr/>
      <dgm:t>
        <a:bodyPr/>
        <a:lstStyle/>
        <a:p>
          <a:endParaRPr lang="en-GB"/>
        </a:p>
      </dgm:t>
    </dgm:pt>
    <dgm:pt modelId="{11EA750E-551C-4667-866C-B090B103DFE8}" type="sibTrans" cxnId="{00497371-8127-4320-A375-7D6D3B033365}">
      <dgm:prSet/>
      <dgm:spPr/>
      <dgm:t>
        <a:bodyPr/>
        <a:lstStyle/>
        <a:p>
          <a:endParaRPr lang="en-GB"/>
        </a:p>
      </dgm:t>
    </dgm:pt>
    <dgm:pt modelId="{66800F28-4850-4704-A2D4-CFDC3DF8339B}">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Tailored</a:t>
          </a:r>
          <a:r>
            <a:rPr lang="en-GB" sz="2000" i="1" noProof="0" dirty="0" smtClean="0">
              <a:solidFill>
                <a:schemeClr val="tx2"/>
              </a:solidFill>
              <a:latin typeface="Arial" panose="020B0604020202020204" pitchFamily="34" charset="0"/>
              <a:cs typeface="Arial" panose="020B0604020202020204" pitchFamily="34" charset="0"/>
            </a:rPr>
            <a:t> promotion /dissemination approach to different audiences</a:t>
          </a:r>
          <a:endParaRPr lang="en-GB" sz="2000" i="1" noProof="0" dirty="0">
            <a:solidFill>
              <a:schemeClr val="tx2"/>
            </a:solidFill>
            <a:latin typeface="Arial" panose="020B0604020202020204" pitchFamily="34" charset="0"/>
            <a:cs typeface="Arial" panose="020B0604020202020204" pitchFamily="34" charset="0"/>
          </a:endParaRPr>
        </a:p>
      </dgm:t>
    </dgm:pt>
    <dgm:pt modelId="{BF87BA0D-C83B-4FA5-8920-99E28C15F722}" type="parTrans" cxnId="{A27ED5F3-E640-4517-8AEA-81F210A1F147}">
      <dgm:prSet/>
      <dgm:spPr/>
      <dgm:t>
        <a:bodyPr/>
        <a:lstStyle/>
        <a:p>
          <a:endParaRPr lang="en-GB"/>
        </a:p>
      </dgm:t>
    </dgm:pt>
    <dgm:pt modelId="{3E682B1E-BC3A-4371-A049-A14ABAEADE6C}" type="sibTrans" cxnId="{A27ED5F3-E640-4517-8AEA-81F210A1F147}">
      <dgm:prSet/>
      <dgm:spPr/>
      <dgm:t>
        <a:bodyPr/>
        <a:lstStyle/>
        <a:p>
          <a:endParaRPr lang="en-GB"/>
        </a:p>
      </dgm:t>
    </dgm:pt>
    <dgm:pt modelId="{1AAEE08A-8B4C-48FF-A205-113DB68913BA}">
      <dgm:prSet custT="1"/>
      <dgm:spPr/>
      <dgm:t>
        <a:bodyPr/>
        <a:lstStyle/>
        <a:p>
          <a:pPr rtl="0">
            <a:lnSpc>
              <a:spcPct val="100000"/>
            </a:lnSpc>
            <a:spcAft>
              <a:spcPts val="300"/>
            </a:spcAft>
          </a:pPr>
          <a:r>
            <a:rPr lang="en-GB" sz="2000" b="1" i="1" noProof="0" dirty="0" smtClean="0">
              <a:solidFill>
                <a:schemeClr val="tx2"/>
              </a:solidFill>
              <a:latin typeface="Arial" panose="020B0604020202020204" pitchFamily="34" charset="0"/>
              <a:cs typeface="Arial" panose="020B0604020202020204" pitchFamily="34" charset="0"/>
            </a:rPr>
            <a:t>Integration</a:t>
          </a:r>
          <a:r>
            <a:rPr lang="en-GB" sz="2000" i="1" noProof="0" dirty="0" smtClean="0">
              <a:solidFill>
                <a:schemeClr val="tx2"/>
              </a:solidFill>
              <a:latin typeface="Arial" panose="020B0604020202020204" pitchFamily="34" charset="0"/>
              <a:cs typeface="Arial" panose="020B0604020202020204" pitchFamily="34" charset="0"/>
            </a:rPr>
            <a:t> of </a:t>
          </a:r>
          <a:r>
            <a:rPr lang="en-GB" sz="2000" b="1" i="1" noProof="0" dirty="0" smtClean="0">
              <a:solidFill>
                <a:schemeClr val="tx2"/>
              </a:solidFill>
              <a:latin typeface="Arial" panose="020B0604020202020204" pitchFamily="34" charset="0"/>
              <a:cs typeface="Arial" panose="020B0604020202020204" pitchFamily="34" charset="0"/>
            </a:rPr>
            <a:t>labour-market elements</a:t>
          </a:r>
          <a:r>
            <a:rPr lang="en-GB" sz="2000" i="1" noProof="0" dirty="0" smtClean="0">
              <a:solidFill>
                <a:schemeClr val="tx2"/>
              </a:solidFill>
              <a:latin typeface="Arial" panose="020B0604020202020204" pitchFamily="34" charset="0"/>
              <a:cs typeface="Arial" panose="020B0604020202020204" pitchFamily="34" charset="0"/>
            </a:rPr>
            <a:t> to promote employability and support sustainability</a:t>
          </a:r>
          <a:endParaRPr lang="en-GB" sz="2000" i="1" noProof="0" dirty="0">
            <a:solidFill>
              <a:schemeClr val="tx2"/>
            </a:solidFill>
            <a:latin typeface="Arial" panose="020B0604020202020204" pitchFamily="34" charset="0"/>
            <a:cs typeface="Arial" panose="020B0604020202020204" pitchFamily="34" charset="0"/>
          </a:endParaRPr>
        </a:p>
      </dgm:t>
    </dgm:pt>
    <dgm:pt modelId="{48952EEB-0D2A-4B74-92A8-7B1137EDC5AD}" type="parTrans" cxnId="{01A4FBA2-0AA2-48AB-B0EE-C841117952BE}">
      <dgm:prSet/>
      <dgm:spPr/>
      <dgm:t>
        <a:bodyPr/>
        <a:lstStyle/>
        <a:p>
          <a:endParaRPr lang="en-GB"/>
        </a:p>
      </dgm:t>
    </dgm:pt>
    <dgm:pt modelId="{08417D14-434F-4140-9902-F088611A61FD}" type="sibTrans" cxnId="{01A4FBA2-0AA2-48AB-B0EE-C841117952BE}">
      <dgm:prSet/>
      <dgm:spPr/>
      <dgm:t>
        <a:bodyPr/>
        <a:lstStyle/>
        <a:p>
          <a:endParaRPr lang="en-GB"/>
        </a:p>
      </dgm:t>
    </dgm:pt>
    <dgm:pt modelId="{10FF44D2-5BC3-44E4-AC09-FD0D25C4C652}">
      <dgm:prSet custT="1"/>
      <dgm:spPr/>
      <dgm:t>
        <a:bodyPr/>
        <a:lstStyle/>
        <a:p>
          <a:pPr rtl="0">
            <a:lnSpc>
              <a:spcPct val="100000"/>
            </a:lnSpc>
            <a:spcAft>
              <a:spcPts val="300"/>
            </a:spcAft>
          </a:pPr>
          <a:r>
            <a:rPr lang="en-GB" sz="2000" i="1" noProof="0" dirty="0" smtClean="0">
              <a:solidFill>
                <a:schemeClr val="tx2"/>
              </a:solidFill>
              <a:latin typeface="Arial" panose="020B0604020202020204" pitchFamily="34" charset="0"/>
              <a:cs typeface="Arial" panose="020B0604020202020204" pitchFamily="34" charset="0"/>
            </a:rPr>
            <a:t>Provisions for </a:t>
          </a:r>
          <a:r>
            <a:rPr lang="en-GB" sz="2000" b="1" i="1" noProof="0" dirty="0" smtClean="0">
              <a:solidFill>
                <a:schemeClr val="tx2"/>
              </a:solidFill>
              <a:latin typeface="Arial" panose="020B0604020202020204" pitchFamily="34" charset="0"/>
              <a:cs typeface="Arial" panose="020B0604020202020204" pitchFamily="34" charset="0"/>
            </a:rPr>
            <a:t>wide access</a:t>
          </a:r>
          <a:r>
            <a:rPr lang="en-GB" sz="2000" i="1" noProof="0" dirty="0" smtClean="0">
              <a:solidFill>
                <a:schemeClr val="tx2"/>
              </a:solidFill>
              <a:latin typeface="Arial" panose="020B0604020202020204" pitchFamily="34" charset="0"/>
              <a:cs typeface="Arial" panose="020B0604020202020204" pitchFamily="34" charset="0"/>
            </a:rPr>
            <a:t> to course materials</a:t>
          </a:r>
          <a:endParaRPr lang="en-GB" sz="2000" i="1" noProof="0" dirty="0">
            <a:solidFill>
              <a:schemeClr val="tx2"/>
            </a:solidFill>
            <a:latin typeface="Arial" panose="020B0604020202020204" pitchFamily="34" charset="0"/>
            <a:cs typeface="Arial" panose="020B0604020202020204" pitchFamily="34" charset="0"/>
          </a:endParaRPr>
        </a:p>
      </dgm:t>
    </dgm:pt>
    <dgm:pt modelId="{E2A34584-764D-4FE3-9898-D60EB0E63D70}" type="parTrans" cxnId="{1A9823AE-09F2-4F26-A155-07DAB2FE692B}">
      <dgm:prSet/>
      <dgm:spPr/>
      <dgm:t>
        <a:bodyPr/>
        <a:lstStyle/>
        <a:p>
          <a:endParaRPr lang="en-GB"/>
        </a:p>
      </dgm:t>
    </dgm:pt>
    <dgm:pt modelId="{C0C5B414-588C-4C04-8886-5922897D5213}" type="sibTrans" cxnId="{1A9823AE-09F2-4F26-A155-07DAB2FE692B}">
      <dgm:prSet/>
      <dgm:spPr/>
      <dgm:t>
        <a:bodyPr/>
        <a:lstStyle/>
        <a:p>
          <a:endParaRPr lang="en-GB"/>
        </a:p>
      </dgm:t>
    </dgm:pt>
    <dgm:pt modelId="{32BBFB94-624F-4095-AFC5-BF4E078AA965}">
      <dgm:prSet custT="1"/>
      <dgm:spPr/>
      <dgm:t>
        <a:bodyPr/>
        <a:lstStyle/>
        <a:p>
          <a:pPr rtl="0">
            <a:lnSpc>
              <a:spcPct val="90000"/>
            </a:lnSpc>
            <a:spcAft>
              <a:spcPts val="600"/>
            </a:spcAft>
          </a:pPr>
          <a:r>
            <a:rPr lang="en-GB" sz="2000" i="1" noProof="0" dirty="0" smtClean="0">
              <a:solidFill>
                <a:schemeClr val="tx2"/>
              </a:solidFill>
              <a:latin typeface="Arial" panose="020B0604020202020204" pitchFamily="34" charset="0"/>
              <a:cs typeface="Arial" panose="020B0604020202020204" pitchFamily="34" charset="0"/>
            </a:rPr>
            <a:t>No </a:t>
          </a:r>
          <a:r>
            <a:rPr lang="en-GB" sz="2000" b="1" i="1" noProof="0" dirty="0" smtClean="0">
              <a:solidFill>
                <a:schemeClr val="tx2"/>
              </a:solidFill>
              <a:latin typeface="Arial" panose="020B0604020202020204" pitchFamily="34" charset="0"/>
              <a:cs typeface="Arial" panose="020B0604020202020204" pitchFamily="34" charset="0"/>
            </a:rPr>
            <a:t>networking activities</a:t>
          </a:r>
          <a:r>
            <a:rPr lang="en-GB" sz="2000" i="1" noProof="0" dirty="0" smtClean="0">
              <a:solidFill>
                <a:schemeClr val="tx2"/>
              </a:solidFill>
              <a:latin typeface="Arial" panose="020B0604020202020204" pitchFamily="34" charset="0"/>
              <a:cs typeface="Arial" panose="020B0604020202020204" pitchFamily="34" charset="0"/>
            </a:rPr>
            <a:t> to ensure wide programme </a:t>
          </a:r>
          <a:r>
            <a:rPr lang="en-GB" sz="2000" b="1" i="1" noProof="0" dirty="0" smtClean="0">
              <a:solidFill>
                <a:schemeClr val="tx2"/>
              </a:solidFill>
              <a:latin typeface="Arial" panose="020B0604020202020204" pitchFamily="34" charset="0"/>
              <a:cs typeface="Arial" panose="020B0604020202020204" pitchFamily="34" charset="0"/>
            </a:rPr>
            <a:t>visibility</a:t>
          </a:r>
          <a:r>
            <a:rPr lang="en-GB" sz="200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recognition</a:t>
          </a:r>
          <a:r>
            <a:rPr lang="en-GB" sz="2000" i="1" noProof="0" dirty="0" smtClean="0">
              <a:solidFill>
                <a:schemeClr val="tx2"/>
              </a:solidFill>
              <a:latin typeface="Arial" panose="020B0604020202020204" pitchFamily="34" charset="0"/>
              <a:cs typeface="Arial" panose="020B0604020202020204" pitchFamily="34" charset="0"/>
            </a:rPr>
            <a:t> by academia, students and future employers</a:t>
          </a:r>
          <a:endParaRPr lang="en-GB" sz="2000" i="1" noProof="0" dirty="0">
            <a:solidFill>
              <a:schemeClr val="tx2"/>
            </a:solidFill>
            <a:latin typeface="Arial" panose="020B0604020202020204" pitchFamily="34" charset="0"/>
            <a:cs typeface="Arial" panose="020B0604020202020204" pitchFamily="34" charset="0"/>
          </a:endParaRPr>
        </a:p>
      </dgm:t>
    </dgm:pt>
    <dgm:pt modelId="{E741547B-21D6-4307-8ED9-05CAE577D076}" type="parTrans" cxnId="{FABD67CB-D400-4231-B627-95EC18BF4A79}">
      <dgm:prSet/>
      <dgm:spPr/>
      <dgm:t>
        <a:bodyPr/>
        <a:lstStyle/>
        <a:p>
          <a:endParaRPr lang="en-GB"/>
        </a:p>
      </dgm:t>
    </dgm:pt>
    <dgm:pt modelId="{71E774D6-F3A8-42CC-A93D-42E553C7D464}" type="sibTrans" cxnId="{FABD67CB-D400-4231-B627-95EC18BF4A79}">
      <dgm:prSet/>
      <dgm:spPr/>
      <dgm:t>
        <a:bodyPr/>
        <a:lstStyle/>
        <a:p>
          <a:endParaRPr lang="en-GB"/>
        </a:p>
      </dgm:t>
    </dgm:pt>
    <dgm:pt modelId="{C58C976E-5440-420E-8B29-995A15C60B7C}">
      <dgm:prSet custT="1"/>
      <dgm:spPr/>
      <dgm:t>
        <a:bodyPr/>
        <a:lstStyle/>
        <a:p>
          <a:pPr rtl="0">
            <a:lnSpc>
              <a:spcPct val="90000"/>
            </a:lnSpc>
            <a:spcAft>
              <a:spcPts val="600"/>
            </a:spcAft>
          </a:pPr>
          <a:r>
            <a:rPr lang="en-GB" sz="2000" b="1" i="1" noProof="0" dirty="0" smtClean="0">
              <a:solidFill>
                <a:schemeClr val="tx2"/>
              </a:solidFill>
              <a:latin typeface="Arial" panose="020B0604020202020204" pitchFamily="34" charset="0"/>
              <a:cs typeface="Arial" panose="020B0604020202020204" pitchFamily="34" charset="0"/>
            </a:rPr>
            <a:t>Sustainability strategy</a:t>
          </a:r>
          <a:r>
            <a:rPr lang="en-GB" sz="2000" i="1" noProof="0" dirty="0" smtClean="0">
              <a:solidFill>
                <a:schemeClr val="tx2"/>
              </a:solidFill>
              <a:latin typeface="Arial" panose="020B0604020202020204" pitchFamily="34" charset="0"/>
              <a:cs typeface="Arial" panose="020B0604020202020204" pitchFamily="34" charset="0"/>
            </a:rPr>
            <a:t> not adequately considered and not integrated in </a:t>
          </a:r>
          <a:r>
            <a:rPr lang="en-GB" sz="2000" b="1" i="1" noProof="0" dirty="0" smtClean="0">
              <a:solidFill>
                <a:schemeClr val="tx2"/>
              </a:solidFill>
              <a:latin typeface="Arial" panose="020B0604020202020204" pitchFamily="34" charset="0"/>
              <a:cs typeface="Arial" panose="020B0604020202020204" pitchFamily="34" charset="0"/>
            </a:rPr>
            <a:t>all project stages</a:t>
          </a:r>
          <a:endParaRPr lang="en-GB" sz="2000" b="1" i="1" noProof="0" dirty="0">
            <a:solidFill>
              <a:schemeClr val="tx2"/>
            </a:solidFill>
            <a:latin typeface="Arial" panose="020B0604020202020204" pitchFamily="34" charset="0"/>
            <a:cs typeface="Arial" panose="020B0604020202020204" pitchFamily="34" charset="0"/>
          </a:endParaRPr>
        </a:p>
      </dgm:t>
    </dgm:pt>
    <dgm:pt modelId="{C6088A38-3B84-4C2B-A186-9B5E94DB33D9}" type="parTrans" cxnId="{6D842BB9-6D73-4407-A1A2-46B18BE7D26A}">
      <dgm:prSet/>
      <dgm:spPr/>
      <dgm:t>
        <a:bodyPr/>
        <a:lstStyle/>
        <a:p>
          <a:endParaRPr lang="en-GB"/>
        </a:p>
      </dgm:t>
    </dgm:pt>
    <dgm:pt modelId="{BA12B373-9631-42DF-B57C-B684AB9CDFD2}" type="sibTrans" cxnId="{6D842BB9-6D73-4407-A1A2-46B18BE7D26A}">
      <dgm:prSet/>
      <dgm:spPr/>
      <dgm:t>
        <a:bodyPr/>
        <a:lstStyle/>
        <a:p>
          <a:endParaRPr lang="en-GB"/>
        </a:p>
      </dgm:t>
    </dgm:pt>
    <dgm:pt modelId="{77AEC421-9DD0-4644-AE60-CAFBD364F7ED}" type="pres">
      <dgm:prSet presAssocID="{53154FA9-77B9-4308-9BC3-ADDDB5C595FA}" presName="Name0" presStyleCnt="0">
        <dgm:presLayoutVars>
          <dgm:dir/>
          <dgm:resizeHandles val="exact"/>
        </dgm:presLayoutVars>
      </dgm:prSet>
      <dgm:spPr/>
      <dgm:t>
        <a:bodyPr/>
        <a:lstStyle/>
        <a:p>
          <a:endParaRPr lang="en-GB"/>
        </a:p>
      </dgm:t>
    </dgm:pt>
    <dgm:pt modelId="{493D096A-ED3B-485C-A598-9DF06319A309}" type="pres">
      <dgm:prSet presAssocID="{52271628-5546-42C4-B32C-5D3AB264328B}" presName="node" presStyleLbl="node1" presStyleIdx="0" presStyleCnt="2" custScaleX="173084" custScaleY="115057" custLinFactNeighborX="9078" custLinFactNeighborY="9390">
        <dgm:presLayoutVars>
          <dgm:bulletEnabled val="1"/>
        </dgm:presLayoutVars>
      </dgm:prSet>
      <dgm:spPr/>
      <dgm:t>
        <a:bodyPr/>
        <a:lstStyle/>
        <a:p>
          <a:endParaRPr lang="en-GB"/>
        </a:p>
      </dgm:t>
    </dgm:pt>
    <dgm:pt modelId="{730A33EE-1333-499C-BC14-6B45DDFD8C32}" type="pres">
      <dgm:prSet presAssocID="{F5B9BCA0-EC2C-4427-AC6A-D0B15074D9B2}" presName="sibTrans" presStyleLbl="sibTrans2D1" presStyleIdx="0" presStyleCnt="1" custScaleY="77554"/>
      <dgm:spPr>
        <a:prstGeom prst="chevron">
          <a:avLst/>
        </a:prstGeom>
      </dgm:spPr>
      <dgm:t>
        <a:bodyPr/>
        <a:lstStyle/>
        <a:p>
          <a:endParaRPr lang="en-GB"/>
        </a:p>
      </dgm:t>
    </dgm:pt>
    <dgm:pt modelId="{FF48F909-66C1-441C-AF6D-0277E7B17887}" type="pres">
      <dgm:prSet presAssocID="{F5B9BCA0-EC2C-4427-AC6A-D0B15074D9B2}" presName="connectorText" presStyleLbl="sibTrans2D1" presStyleIdx="0" presStyleCnt="1"/>
      <dgm:spPr/>
      <dgm:t>
        <a:bodyPr/>
        <a:lstStyle/>
        <a:p>
          <a:endParaRPr lang="en-GB"/>
        </a:p>
      </dgm:t>
    </dgm:pt>
    <dgm:pt modelId="{52C203C8-B8C5-4D00-ABF8-41B9285CF4CE}" type="pres">
      <dgm:prSet presAssocID="{F0F6334B-5B7B-4006-A4C7-729D890B1348}" presName="node" presStyleLbl="node1" presStyleIdx="1" presStyleCnt="2" custScaleX="169527" custScaleY="115057" custLinFactNeighborX="1993" custLinFactNeighborY="10393">
        <dgm:presLayoutVars>
          <dgm:bulletEnabled val="1"/>
        </dgm:presLayoutVars>
      </dgm:prSet>
      <dgm:spPr/>
      <dgm:t>
        <a:bodyPr/>
        <a:lstStyle/>
        <a:p>
          <a:endParaRPr lang="en-GB"/>
        </a:p>
      </dgm:t>
    </dgm:pt>
  </dgm:ptLst>
  <dgm:cxnLst>
    <dgm:cxn modelId="{1A9823AE-09F2-4F26-A155-07DAB2FE692B}" srcId="{52271628-5546-42C4-B32C-5D3AB264328B}" destId="{10FF44D2-5BC3-44E4-AC09-FD0D25C4C652}" srcOrd="3" destOrd="0" parTransId="{E2A34584-764D-4FE3-9898-D60EB0E63D70}" sibTransId="{C0C5B414-588C-4C04-8886-5922897D5213}"/>
    <dgm:cxn modelId="{E81E9343-F7B0-4F45-A6EC-37F9F70A26D4}" srcId="{53154FA9-77B9-4308-9BC3-ADDDB5C595FA}" destId="{F0F6334B-5B7B-4006-A4C7-729D890B1348}" srcOrd="1" destOrd="0" parTransId="{BABF2C51-FA4E-48AA-8ACA-6E920833218D}" sibTransId="{C9BA5EAC-5B0E-460E-BB04-AB1297BDAC05}"/>
    <dgm:cxn modelId="{00497371-8127-4320-A375-7D6D3B033365}" srcId="{F0F6334B-5B7B-4006-A4C7-729D890B1348}" destId="{1B623B0E-E9E8-4890-B3C6-5A16985D94E0}" srcOrd="0" destOrd="0" parTransId="{A35F6463-52A1-4A8E-8B94-D2A5D97B3F5E}" sibTransId="{11EA750E-551C-4667-866C-B090B103DFE8}"/>
    <dgm:cxn modelId="{365271C9-4FE5-4506-94A7-0193B0D1DD0F}" srcId="{52271628-5546-42C4-B32C-5D3AB264328B}" destId="{1F558D55-B02F-4BA2-9966-D2E17887C292}" srcOrd="0" destOrd="0" parTransId="{C6A6B2E2-7AEE-4D37-879B-2EC1A81BDE5F}" sibTransId="{15DFAC1B-1428-4A96-BDF2-DA6C097FB912}"/>
    <dgm:cxn modelId="{01E96536-A9B3-42CE-A95A-AA4C7DE72B16}" srcId="{53154FA9-77B9-4308-9BC3-ADDDB5C595FA}" destId="{52271628-5546-42C4-B32C-5D3AB264328B}" srcOrd="0" destOrd="0" parTransId="{0A9230A8-2107-4C8E-BDE2-71CC1D6E0C84}" sibTransId="{F5B9BCA0-EC2C-4427-AC6A-D0B15074D9B2}"/>
    <dgm:cxn modelId="{5869B1AC-E7E8-4008-9535-DE2271A1E681}" type="presOf" srcId="{F5B9BCA0-EC2C-4427-AC6A-D0B15074D9B2}" destId="{FF48F909-66C1-441C-AF6D-0277E7B17887}" srcOrd="1" destOrd="0" presId="urn:microsoft.com/office/officeart/2005/8/layout/process1"/>
    <dgm:cxn modelId="{01A4FBA2-0AA2-48AB-B0EE-C841117952BE}" srcId="{52271628-5546-42C4-B32C-5D3AB264328B}" destId="{1AAEE08A-8B4C-48FF-A205-113DB68913BA}" srcOrd="2" destOrd="0" parTransId="{48952EEB-0D2A-4B74-92A8-7B1137EDC5AD}" sibTransId="{08417D14-434F-4140-9902-F088611A61FD}"/>
    <dgm:cxn modelId="{0C1221F4-E209-4F9E-BCF7-F0C33B705CC6}" type="presOf" srcId="{1AAEE08A-8B4C-48FF-A205-113DB68913BA}" destId="{493D096A-ED3B-485C-A598-9DF06319A309}" srcOrd="0" destOrd="3" presId="urn:microsoft.com/office/officeart/2005/8/layout/process1"/>
    <dgm:cxn modelId="{FABD67CB-D400-4231-B627-95EC18BF4A79}" srcId="{F0F6334B-5B7B-4006-A4C7-729D890B1348}" destId="{32BBFB94-624F-4095-AFC5-BF4E078AA965}" srcOrd="1" destOrd="0" parTransId="{E741547B-21D6-4307-8ED9-05CAE577D076}" sibTransId="{71E774D6-F3A8-42CC-A93D-42E553C7D464}"/>
    <dgm:cxn modelId="{5AB7AE7B-F113-4553-8986-8881B9718982}" type="presOf" srcId="{F0F6334B-5B7B-4006-A4C7-729D890B1348}" destId="{52C203C8-B8C5-4D00-ABF8-41B9285CF4CE}" srcOrd="0" destOrd="0" presId="urn:microsoft.com/office/officeart/2005/8/layout/process1"/>
    <dgm:cxn modelId="{F72AC99A-77AE-4774-8B0E-2D91DAE32CC3}" type="presOf" srcId="{10FF44D2-5BC3-44E4-AC09-FD0D25C4C652}" destId="{493D096A-ED3B-485C-A598-9DF06319A309}" srcOrd="0" destOrd="4" presId="urn:microsoft.com/office/officeart/2005/8/layout/process1"/>
    <dgm:cxn modelId="{8F44C0E1-1B20-4091-AFA2-C80DEAAF2CF5}" type="presOf" srcId="{1F558D55-B02F-4BA2-9966-D2E17887C292}" destId="{493D096A-ED3B-485C-A598-9DF06319A309}" srcOrd="0" destOrd="1" presId="urn:microsoft.com/office/officeart/2005/8/layout/process1"/>
    <dgm:cxn modelId="{6D842BB9-6D73-4407-A1A2-46B18BE7D26A}" srcId="{F0F6334B-5B7B-4006-A4C7-729D890B1348}" destId="{C58C976E-5440-420E-8B29-995A15C60B7C}" srcOrd="2" destOrd="0" parTransId="{C6088A38-3B84-4C2B-A186-9B5E94DB33D9}" sibTransId="{BA12B373-9631-42DF-B57C-B684AB9CDFD2}"/>
    <dgm:cxn modelId="{FF97B077-7848-43AD-84FC-22906B432A1D}" type="presOf" srcId="{66800F28-4850-4704-A2D4-CFDC3DF8339B}" destId="{493D096A-ED3B-485C-A598-9DF06319A309}" srcOrd="0" destOrd="2" presId="urn:microsoft.com/office/officeart/2005/8/layout/process1"/>
    <dgm:cxn modelId="{050D24FA-60F8-42D1-B614-6573E1C3DB5A}" type="presOf" srcId="{F5B9BCA0-EC2C-4427-AC6A-D0B15074D9B2}" destId="{730A33EE-1333-499C-BC14-6B45DDFD8C32}" srcOrd="0" destOrd="0" presId="urn:microsoft.com/office/officeart/2005/8/layout/process1"/>
    <dgm:cxn modelId="{A27ED5F3-E640-4517-8AEA-81F210A1F147}" srcId="{52271628-5546-42C4-B32C-5D3AB264328B}" destId="{66800F28-4850-4704-A2D4-CFDC3DF8339B}" srcOrd="1" destOrd="0" parTransId="{BF87BA0D-C83B-4FA5-8920-99E28C15F722}" sibTransId="{3E682B1E-BC3A-4371-A049-A14ABAEADE6C}"/>
    <dgm:cxn modelId="{61C6DFAD-2D44-47C9-9296-8816AA07647F}" type="presOf" srcId="{53154FA9-77B9-4308-9BC3-ADDDB5C595FA}" destId="{77AEC421-9DD0-4644-AE60-CAFBD364F7ED}" srcOrd="0" destOrd="0" presId="urn:microsoft.com/office/officeart/2005/8/layout/process1"/>
    <dgm:cxn modelId="{C8A03300-AE90-4179-B251-FAC32B1AFF65}" type="presOf" srcId="{52271628-5546-42C4-B32C-5D3AB264328B}" destId="{493D096A-ED3B-485C-A598-9DF06319A309}" srcOrd="0" destOrd="0" presId="urn:microsoft.com/office/officeart/2005/8/layout/process1"/>
    <dgm:cxn modelId="{28C95B4A-E1E0-477B-8BF6-7F1F1199C5C8}" type="presOf" srcId="{1B623B0E-E9E8-4890-B3C6-5A16985D94E0}" destId="{52C203C8-B8C5-4D00-ABF8-41B9285CF4CE}" srcOrd="0" destOrd="1" presId="urn:microsoft.com/office/officeart/2005/8/layout/process1"/>
    <dgm:cxn modelId="{C67AD821-A57C-49E7-BC63-DF9F44C74AFA}" type="presOf" srcId="{C58C976E-5440-420E-8B29-995A15C60B7C}" destId="{52C203C8-B8C5-4D00-ABF8-41B9285CF4CE}" srcOrd="0" destOrd="3" presId="urn:microsoft.com/office/officeart/2005/8/layout/process1"/>
    <dgm:cxn modelId="{22271FE4-E6F2-4FEE-9AC0-04939E79F544}" type="presOf" srcId="{32BBFB94-624F-4095-AFC5-BF4E078AA965}" destId="{52C203C8-B8C5-4D00-ABF8-41B9285CF4CE}" srcOrd="0" destOrd="2" presId="urn:microsoft.com/office/officeart/2005/8/layout/process1"/>
    <dgm:cxn modelId="{39ECEFDC-AD7B-4742-B82A-074EE9E29830}" type="presParOf" srcId="{77AEC421-9DD0-4644-AE60-CAFBD364F7ED}" destId="{493D096A-ED3B-485C-A598-9DF06319A309}" srcOrd="0" destOrd="0" presId="urn:microsoft.com/office/officeart/2005/8/layout/process1"/>
    <dgm:cxn modelId="{EA705B06-B084-4C87-BA1C-984E9C901AF7}" type="presParOf" srcId="{77AEC421-9DD0-4644-AE60-CAFBD364F7ED}" destId="{730A33EE-1333-499C-BC14-6B45DDFD8C32}" srcOrd="1" destOrd="0" presId="urn:microsoft.com/office/officeart/2005/8/layout/process1"/>
    <dgm:cxn modelId="{2A4B812F-83CD-487A-AB6F-7C229451CA81}" type="presParOf" srcId="{730A33EE-1333-499C-BC14-6B45DDFD8C32}" destId="{FF48F909-66C1-441C-AF6D-0277E7B17887}" srcOrd="0" destOrd="0" presId="urn:microsoft.com/office/officeart/2005/8/layout/process1"/>
    <dgm:cxn modelId="{4CD51253-F020-4340-868F-479FAF93A616}" type="presParOf" srcId="{77AEC421-9DD0-4644-AE60-CAFBD364F7ED}" destId="{52C203C8-B8C5-4D00-ABF8-41B9285CF4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53154FA9-77B9-4308-9BC3-ADDDB5C595F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52271628-5546-42C4-B32C-5D3AB264328B}">
      <dgm:prSet custT="1"/>
      <dgm:spPr>
        <a:solidFill>
          <a:schemeClr val="accent1">
            <a:lumMod val="20000"/>
            <a:lumOff val="80000"/>
          </a:schemeClr>
        </a:solidFill>
      </dgm:spPr>
      <dgm:t>
        <a:bodyPr/>
        <a:lstStyle/>
        <a:p>
          <a:pPr algn="l" rtl="0">
            <a:lnSpc>
              <a:spcPct val="100000"/>
            </a:lnSpc>
            <a:spcBef>
              <a:spcPts val="0"/>
            </a:spcBef>
            <a:spcAft>
              <a:spcPts val="600"/>
            </a:spcAft>
          </a:pPr>
          <a:r>
            <a:rPr lang="en-GB" sz="2000" b="1" i="1" noProof="0" dirty="0" smtClean="0">
              <a:solidFill>
                <a:srgbClr val="669900"/>
              </a:solidFill>
              <a:latin typeface="Arial" panose="020B0604020202020204" pitchFamily="34" charset="0"/>
              <a:cs typeface="Arial" panose="020B0604020202020204" pitchFamily="34" charset="0"/>
            </a:rPr>
            <a:t>DO's</a:t>
          </a:r>
          <a:endParaRPr lang="en-GB" sz="2000" i="1" noProof="0" dirty="0">
            <a:solidFill>
              <a:srgbClr val="669900"/>
            </a:solidFill>
            <a:latin typeface="Arial" panose="020B0604020202020204" pitchFamily="34" charset="0"/>
            <a:cs typeface="Arial" panose="020B0604020202020204" pitchFamily="34" charset="0"/>
          </a:endParaRPr>
        </a:p>
      </dgm:t>
    </dgm:pt>
    <dgm:pt modelId="{0A9230A8-2107-4C8E-BDE2-71CC1D6E0C84}" type="parTrans" cxnId="{01E96536-A9B3-42CE-A95A-AA4C7DE72B16}">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F5B9BCA0-EC2C-4427-AC6A-D0B15074D9B2}" type="sibTrans" cxnId="{01E96536-A9B3-42CE-A95A-AA4C7DE72B16}">
      <dgm:prSet custT="1"/>
      <dgm:spPr>
        <a:solidFill>
          <a:schemeClr val="accent1">
            <a:lumMod val="75000"/>
          </a:schemeClr>
        </a:solidFill>
      </dgm:spPr>
      <dgm:t>
        <a:bodyPr/>
        <a:lstStyle/>
        <a:p>
          <a:pPr algn="l">
            <a:lnSpc>
              <a:spcPct val="100000"/>
            </a:lnSpc>
            <a:spcBef>
              <a:spcPts val="0"/>
            </a:spcBef>
            <a:spcAft>
              <a:spcPts val="600"/>
            </a:spcAft>
          </a:pPr>
          <a:endParaRPr lang="en-GB" sz="2000">
            <a:solidFill>
              <a:schemeClr val="accent1">
                <a:lumMod val="75000"/>
              </a:schemeClr>
            </a:solidFill>
            <a:latin typeface="Arial" panose="020B0604020202020204" pitchFamily="34" charset="0"/>
            <a:cs typeface="Arial" panose="020B0604020202020204" pitchFamily="34" charset="0"/>
          </a:endParaRPr>
        </a:p>
      </dgm:t>
    </dgm:pt>
    <dgm:pt modelId="{F0F6334B-5B7B-4006-A4C7-729D890B1348}">
      <dgm:prSet custT="1"/>
      <dgm:spPr>
        <a:solidFill>
          <a:schemeClr val="accent2">
            <a:lumMod val="40000"/>
            <a:lumOff val="60000"/>
            <a:alpha val="60000"/>
          </a:schemeClr>
        </a:solidFill>
      </dgm:spPr>
      <dgm:t>
        <a:bodyPr/>
        <a:lstStyle/>
        <a:p>
          <a:pPr algn="l" rtl="0">
            <a:lnSpc>
              <a:spcPct val="100000"/>
            </a:lnSpc>
            <a:spcBef>
              <a:spcPts val="0"/>
            </a:spcBef>
            <a:spcAft>
              <a:spcPts val="600"/>
            </a:spcAft>
          </a:pPr>
          <a:r>
            <a:rPr lang="en-GB" sz="2000" b="1" i="1" noProof="0" dirty="0" smtClean="0">
              <a:solidFill>
                <a:srgbClr val="C00000"/>
              </a:solidFill>
              <a:latin typeface="Arial" panose="020B0604020202020204" pitchFamily="34" charset="0"/>
              <a:cs typeface="Arial" panose="020B0604020202020204" pitchFamily="34" charset="0"/>
            </a:rPr>
            <a:t>DON'Ts</a:t>
          </a:r>
          <a:endParaRPr lang="en-GB" sz="2000" b="1" i="1" noProof="0" dirty="0">
            <a:solidFill>
              <a:srgbClr val="C00000"/>
            </a:solidFill>
            <a:latin typeface="Arial" panose="020B0604020202020204" pitchFamily="34" charset="0"/>
            <a:cs typeface="Arial" panose="020B0604020202020204" pitchFamily="34" charset="0"/>
          </a:endParaRPr>
        </a:p>
      </dgm:t>
    </dgm:pt>
    <dgm:pt modelId="{BABF2C51-FA4E-48AA-8ACA-6E920833218D}" type="parTrans" cxnId="{E81E9343-F7B0-4F45-A6EC-37F9F70A26D4}">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C9BA5EAC-5B0E-460E-BB04-AB1297BDAC05}" type="sibTrans" cxnId="{E81E9343-F7B0-4F45-A6EC-37F9F70A26D4}">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1F558D55-B02F-4BA2-9966-D2E17887C292}">
      <dgm:prSet custT="1"/>
      <dgm:spPr>
        <a:solidFill>
          <a:schemeClr val="accent1">
            <a:lumMod val="20000"/>
            <a:lumOff val="80000"/>
          </a:schemeClr>
        </a:solidFill>
      </dgm:spPr>
      <dgm:t>
        <a:bodyPr/>
        <a:lstStyle/>
        <a:p>
          <a:pPr algn="l" rtl="0">
            <a:lnSpc>
              <a:spcPct val="10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Mutual benefits</a:t>
          </a:r>
          <a:r>
            <a:rPr lang="en-GB" sz="2000" i="1" noProof="0" dirty="0" smtClean="0">
              <a:solidFill>
                <a:schemeClr val="tx2"/>
              </a:solidFill>
              <a:latin typeface="Arial" panose="020B0604020202020204" pitchFamily="34" charset="0"/>
              <a:cs typeface="Arial" panose="020B0604020202020204" pitchFamily="34" charset="0"/>
            </a:rPr>
            <a:t> through the cooperation with the specific regions/countries</a:t>
          </a:r>
          <a:endParaRPr lang="en-GB" sz="2000" b="1" i="1" noProof="0" dirty="0">
            <a:solidFill>
              <a:schemeClr val="tx2"/>
            </a:solidFill>
            <a:latin typeface="Arial" panose="020B0604020202020204" pitchFamily="34" charset="0"/>
            <a:cs typeface="Arial" panose="020B0604020202020204" pitchFamily="34" charset="0"/>
          </a:endParaRPr>
        </a:p>
      </dgm:t>
    </dgm:pt>
    <dgm:pt modelId="{15DFAC1B-1428-4A96-BDF2-DA6C097FB912}" type="sibTrans" cxnId="{365271C9-4FE5-4506-94A7-0193B0D1DD0F}">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C6A6B2E2-7AEE-4D37-879B-2EC1A81BDE5F}" type="parTrans" cxnId="{365271C9-4FE5-4506-94A7-0193B0D1DD0F}">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1B623B0E-E9E8-4890-B3C6-5A16985D94E0}">
      <dgm:prSet custT="1"/>
      <dgm:spPr>
        <a:solidFill>
          <a:schemeClr val="accent2">
            <a:lumMod val="40000"/>
            <a:lumOff val="60000"/>
            <a:alpha val="60000"/>
          </a:schemeClr>
        </a:solidFill>
      </dgm:spPr>
      <dgm:t>
        <a:bodyPr/>
        <a:lstStyle/>
        <a:p>
          <a:pPr algn="l" rtl="0">
            <a:lnSpc>
              <a:spcPct val="10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Imprecise plan</a:t>
          </a:r>
          <a:r>
            <a:rPr lang="en-GB" sz="200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objectives</a:t>
          </a:r>
          <a:r>
            <a:rPr lang="en-GB" sz="2000" i="1" noProof="0" dirty="0" smtClean="0">
              <a:solidFill>
                <a:schemeClr val="tx2"/>
              </a:solidFill>
              <a:latin typeface="Arial" panose="020B0604020202020204" pitchFamily="34" charset="0"/>
              <a:cs typeface="Arial" panose="020B0604020202020204" pitchFamily="34" charset="0"/>
            </a:rPr>
            <a:t> for building up cooperation with the regions/countries</a:t>
          </a:r>
          <a:endParaRPr lang="en-GB" sz="2000" i="1" noProof="0" dirty="0">
            <a:solidFill>
              <a:schemeClr val="tx2"/>
            </a:solidFill>
            <a:latin typeface="Arial" panose="020B0604020202020204" pitchFamily="34" charset="0"/>
            <a:cs typeface="Arial" panose="020B0604020202020204" pitchFamily="34" charset="0"/>
          </a:endParaRPr>
        </a:p>
      </dgm:t>
    </dgm:pt>
    <dgm:pt modelId="{A35F6463-52A1-4A8E-8B94-D2A5D97B3F5E}" type="parTrans" cxnId="{00497371-8127-4320-A375-7D6D3B033365}">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11EA750E-551C-4667-866C-B090B103DFE8}" type="sibTrans" cxnId="{00497371-8127-4320-A375-7D6D3B033365}">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13D22C8C-B050-4F2B-94F0-03147591DCA8}">
      <dgm:prSet custT="1"/>
      <dgm:spPr/>
      <dgm:t>
        <a:bodyPr/>
        <a:lstStyle/>
        <a:p>
          <a:pPr algn="l" rtl="0">
            <a:lnSpc>
              <a:spcPct val="10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Concrete contribution</a:t>
          </a:r>
          <a:r>
            <a:rPr lang="en-GB" sz="2000" i="1" noProof="0" dirty="0" smtClean="0">
              <a:solidFill>
                <a:schemeClr val="tx2"/>
              </a:solidFill>
              <a:latin typeface="Arial" panose="020B0604020202020204" pitchFamily="34" charset="0"/>
              <a:cs typeface="Arial" panose="020B0604020202020204" pitchFamily="34" charset="0"/>
            </a:rPr>
            <a:t> to meet the </a:t>
          </a:r>
          <a:r>
            <a:rPr lang="en-GB" sz="2000" b="1" i="1" noProof="0" dirty="0" smtClean="0">
              <a:solidFill>
                <a:schemeClr val="tx2"/>
              </a:solidFill>
              <a:latin typeface="Arial" panose="020B0604020202020204" pitchFamily="34" charset="0"/>
              <a:cs typeface="Arial" panose="020B0604020202020204" pitchFamily="34" charset="0"/>
            </a:rPr>
            <a:t>challenges</a:t>
          </a:r>
          <a:r>
            <a:rPr lang="en-GB" sz="2000" b="0" i="1" noProof="0" dirty="0" smtClean="0">
              <a:solidFill>
                <a:schemeClr val="tx2"/>
              </a:solidFill>
              <a:latin typeface="Arial" panose="020B0604020202020204" pitchFamily="34" charset="0"/>
              <a:cs typeface="Arial" panose="020B0604020202020204" pitchFamily="34" charset="0"/>
            </a:rPr>
            <a:t> in the </a:t>
          </a:r>
          <a:r>
            <a:rPr lang="en-GB" sz="2000" b="1" i="1" noProof="0" dirty="0" smtClean="0">
              <a:solidFill>
                <a:schemeClr val="tx2"/>
              </a:solidFill>
              <a:latin typeface="Arial" panose="020B0604020202020204" pitchFamily="34" charset="0"/>
              <a:cs typeface="Arial" panose="020B0604020202020204" pitchFamily="34" charset="0"/>
            </a:rPr>
            <a:t>HE systems</a:t>
          </a:r>
          <a:r>
            <a:rPr lang="en-GB" sz="2000" i="1" noProof="0" dirty="0" smtClean="0">
              <a:solidFill>
                <a:schemeClr val="tx2"/>
              </a:solidFill>
              <a:latin typeface="Arial" panose="020B0604020202020204" pitchFamily="34" charset="0"/>
              <a:cs typeface="Arial" panose="020B0604020202020204" pitchFamily="34" charset="0"/>
            </a:rPr>
            <a:t> of these countries</a:t>
          </a:r>
          <a:endParaRPr lang="en-GB" sz="2000" i="1" noProof="0" dirty="0">
            <a:solidFill>
              <a:schemeClr val="tx2"/>
            </a:solidFill>
            <a:latin typeface="Arial" panose="020B0604020202020204" pitchFamily="34" charset="0"/>
            <a:cs typeface="Arial" panose="020B0604020202020204" pitchFamily="34" charset="0"/>
          </a:endParaRPr>
        </a:p>
      </dgm:t>
    </dgm:pt>
    <dgm:pt modelId="{DC0A8E92-0CCB-448F-852A-E2E87CAEE693}" type="parTrans" cxnId="{057794D1-F4AF-46FE-8BDD-0348AEE23259}">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E91C7E13-4F2D-453F-A051-5B92A1AB5529}" type="sibTrans" cxnId="{057794D1-F4AF-46FE-8BDD-0348AEE23259}">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D3784033-BBE6-4349-A528-444D312D3C58}">
      <dgm:prSet custT="1"/>
      <dgm:spPr/>
      <dgm:t>
        <a:bodyPr/>
        <a:lstStyle/>
        <a:p>
          <a:pPr algn="l" rtl="0">
            <a:lnSpc>
              <a:spcPct val="100000"/>
            </a:lnSpc>
            <a:spcBef>
              <a:spcPts val="0"/>
            </a:spcBef>
            <a:spcAft>
              <a:spcPts val="600"/>
            </a:spcAft>
          </a:pPr>
          <a:r>
            <a:rPr lang="en-GB" sz="2000" i="1" noProof="0" dirty="0" smtClean="0">
              <a:solidFill>
                <a:schemeClr val="tx2"/>
              </a:solidFill>
              <a:latin typeface="Arial" panose="020B0604020202020204" pitchFamily="34" charset="0"/>
              <a:cs typeface="Arial" panose="020B0604020202020204" pitchFamily="34" charset="0"/>
            </a:rPr>
            <a:t>Support for a strong and educated </a:t>
          </a:r>
          <a:r>
            <a:rPr lang="en-GB" sz="2000" b="1" i="1" noProof="0" dirty="0" smtClean="0">
              <a:solidFill>
                <a:schemeClr val="tx2"/>
              </a:solidFill>
              <a:latin typeface="Arial" panose="020B0604020202020204" pitchFamily="34" charset="0"/>
              <a:cs typeface="Arial" panose="020B0604020202020204" pitchFamily="34" charset="0"/>
            </a:rPr>
            <a:t>human capital</a:t>
          </a:r>
          <a:endParaRPr lang="en-GB" sz="2000" b="1" i="1" noProof="0" dirty="0">
            <a:solidFill>
              <a:schemeClr val="tx2"/>
            </a:solidFill>
            <a:latin typeface="Arial" panose="020B0604020202020204" pitchFamily="34" charset="0"/>
            <a:cs typeface="Arial" panose="020B0604020202020204" pitchFamily="34" charset="0"/>
          </a:endParaRPr>
        </a:p>
      </dgm:t>
    </dgm:pt>
    <dgm:pt modelId="{0593D437-7BB1-40C9-9BFA-C1B093610C00}" type="parTrans" cxnId="{3837B4BF-DFB5-4871-AAEA-BE16EA12A89D}">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6096D236-F1AD-4758-AD11-C97D6D167023}" type="sibTrans" cxnId="{3837B4BF-DFB5-4871-AAEA-BE16EA12A89D}">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66F938EF-9D30-4B95-9152-0D4737086432}">
      <dgm:prSet custT="1"/>
      <dgm:spPr/>
      <dgm:t>
        <a:bodyPr/>
        <a:lstStyle/>
        <a:p>
          <a:pPr algn="l" rtl="0">
            <a:lnSpc>
              <a:spcPct val="100000"/>
            </a:lnSpc>
            <a:spcBef>
              <a:spcPts val="0"/>
            </a:spcBef>
            <a:spcAft>
              <a:spcPts val="600"/>
            </a:spcAft>
          </a:pPr>
          <a:r>
            <a:rPr lang="en-GB" sz="2000" i="1" noProof="0" dirty="0" smtClean="0">
              <a:solidFill>
                <a:schemeClr val="tx2"/>
              </a:solidFill>
              <a:latin typeface="Arial" panose="020B0604020202020204" pitchFamily="34" charset="0"/>
              <a:cs typeface="Arial" panose="020B0604020202020204" pitchFamily="34" charset="0"/>
            </a:rPr>
            <a:t>Effects of the cooperation on </a:t>
          </a:r>
          <a:r>
            <a:rPr lang="en-GB" sz="2000" b="1" i="1" noProof="0" dirty="0" smtClean="0">
              <a:solidFill>
                <a:schemeClr val="tx2"/>
              </a:solidFill>
              <a:latin typeface="Arial" panose="020B0604020202020204" pitchFamily="34" charset="0"/>
              <a:cs typeface="Arial" panose="020B0604020202020204" pitchFamily="34" charset="0"/>
            </a:rPr>
            <a:t>economic</a:t>
          </a:r>
          <a:r>
            <a:rPr lang="en-GB" sz="2000" b="0" i="1" noProof="0" dirty="0" smtClean="0">
              <a:solidFill>
                <a:schemeClr val="tx2"/>
              </a:solidFill>
              <a:latin typeface="Arial" panose="020B0604020202020204" pitchFamily="34" charset="0"/>
              <a:cs typeface="Arial" panose="020B0604020202020204" pitchFamily="34" charset="0"/>
            </a:rPr>
            <a:t> and </a:t>
          </a:r>
          <a:r>
            <a:rPr lang="en-GB" sz="2000" b="1" i="1" noProof="0" dirty="0" smtClean="0">
              <a:solidFill>
                <a:schemeClr val="tx2"/>
              </a:solidFill>
              <a:latin typeface="Arial" panose="020B0604020202020204" pitchFamily="34" charset="0"/>
              <a:cs typeface="Arial" panose="020B0604020202020204" pitchFamily="34" charset="0"/>
            </a:rPr>
            <a:t>social development</a:t>
          </a:r>
          <a:endParaRPr lang="en-GB" sz="2000" b="1" i="1" noProof="0" dirty="0">
            <a:solidFill>
              <a:schemeClr val="tx2"/>
            </a:solidFill>
            <a:latin typeface="Arial" panose="020B0604020202020204" pitchFamily="34" charset="0"/>
            <a:cs typeface="Arial" panose="020B0604020202020204" pitchFamily="34" charset="0"/>
          </a:endParaRPr>
        </a:p>
      </dgm:t>
    </dgm:pt>
    <dgm:pt modelId="{F2C94A69-64C0-4F6A-B6D8-0F3CA90E4C93}" type="parTrans" cxnId="{D25C85E3-746A-4A2C-8613-5CDBF80173F7}">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C86832E7-73ED-4C09-A95F-E11C3050366A}" type="sibTrans" cxnId="{D25C85E3-746A-4A2C-8613-5CDBF80173F7}">
      <dgm:prSet/>
      <dgm:spPr/>
      <dgm:t>
        <a:bodyPr/>
        <a:lstStyle/>
        <a:p>
          <a:pPr algn="l">
            <a:lnSpc>
              <a:spcPct val="100000"/>
            </a:lnSpc>
            <a:spcBef>
              <a:spcPts val="0"/>
            </a:spcBef>
            <a:spcAft>
              <a:spcPts val="600"/>
            </a:spcAft>
          </a:pPr>
          <a:endParaRPr lang="en-GB" sz="2000">
            <a:latin typeface="Arial" panose="020B0604020202020204" pitchFamily="34" charset="0"/>
            <a:cs typeface="Arial" panose="020B0604020202020204" pitchFamily="34" charset="0"/>
          </a:endParaRPr>
        </a:p>
      </dgm:t>
    </dgm:pt>
    <dgm:pt modelId="{A0DF5C0C-38FE-4A82-82C8-6E94DE81A283}">
      <dgm:prSet custT="1"/>
      <dgm:spPr/>
      <dgm:t>
        <a:bodyPr/>
        <a:lstStyle/>
        <a:p>
          <a:pPr rtl="0">
            <a:lnSpc>
              <a:spcPct val="10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Limitation </a:t>
          </a:r>
          <a:r>
            <a:rPr lang="en-GB" sz="2000" i="1" noProof="0" dirty="0" smtClean="0">
              <a:solidFill>
                <a:schemeClr val="tx2"/>
              </a:solidFill>
              <a:latin typeface="Arial" panose="020B0604020202020204" pitchFamily="34" charset="0"/>
              <a:cs typeface="Arial" panose="020B0604020202020204" pitchFamily="34" charset="0"/>
            </a:rPr>
            <a:t>of collaboration to the level of student exchange </a:t>
          </a:r>
          <a:endParaRPr lang="en-GB" sz="2000" i="1" noProof="0" dirty="0">
            <a:solidFill>
              <a:schemeClr val="tx2"/>
            </a:solidFill>
            <a:latin typeface="Arial" panose="020B0604020202020204" pitchFamily="34" charset="0"/>
            <a:cs typeface="Arial" panose="020B0604020202020204" pitchFamily="34" charset="0"/>
          </a:endParaRPr>
        </a:p>
      </dgm:t>
    </dgm:pt>
    <dgm:pt modelId="{8C59188D-C5BA-44F6-A597-B7225ED212F1}" type="parTrans" cxnId="{B326389C-A631-4599-9906-BC67414ADB5D}">
      <dgm:prSet/>
      <dgm:spPr/>
      <dgm:t>
        <a:bodyPr/>
        <a:lstStyle/>
        <a:p>
          <a:endParaRPr lang="en-GB"/>
        </a:p>
      </dgm:t>
    </dgm:pt>
    <dgm:pt modelId="{4499A3D6-CF8E-40B0-A48F-BCB512EA587C}" type="sibTrans" cxnId="{B326389C-A631-4599-9906-BC67414ADB5D}">
      <dgm:prSet/>
      <dgm:spPr/>
      <dgm:t>
        <a:bodyPr/>
        <a:lstStyle/>
        <a:p>
          <a:endParaRPr lang="en-GB"/>
        </a:p>
      </dgm:t>
    </dgm:pt>
    <dgm:pt modelId="{3F7D273E-8B20-4116-A4FE-5A5BE0054C14}">
      <dgm:prSet custT="1"/>
      <dgm:spPr/>
      <dgm:t>
        <a:bodyPr/>
        <a:lstStyle/>
        <a:p>
          <a:pPr rtl="0">
            <a:lnSpc>
              <a:spcPct val="100000"/>
            </a:lnSpc>
            <a:spcBef>
              <a:spcPts val="0"/>
            </a:spcBef>
            <a:spcAft>
              <a:spcPts val="600"/>
            </a:spcAft>
          </a:pPr>
          <a:r>
            <a:rPr lang="en-GB" sz="2000" b="1" i="1" noProof="0" dirty="0" smtClean="0">
              <a:solidFill>
                <a:schemeClr val="tx2"/>
              </a:solidFill>
              <a:latin typeface="Arial" panose="020B0604020202020204" pitchFamily="34" charset="0"/>
              <a:cs typeface="Arial" panose="020B0604020202020204" pitchFamily="34" charset="0"/>
            </a:rPr>
            <a:t>Unclear methodology </a:t>
          </a:r>
          <a:r>
            <a:rPr lang="en-GB" sz="2000" i="1" noProof="0" dirty="0" smtClean="0">
              <a:solidFill>
                <a:schemeClr val="tx2"/>
              </a:solidFill>
              <a:latin typeface="Arial" panose="020B0604020202020204" pitchFamily="34" charset="0"/>
              <a:cs typeface="Arial" panose="020B0604020202020204" pitchFamily="34" charset="0"/>
            </a:rPr>
            <a:t>and </a:t>
          </a:r>
          <a:r>
            <a:rPr lang="en-GB" sz="2000" b="1" i="1" noProof="0" dirty="0" smtClean="0">
              <a:solidFill>
                <a:schemeClr val="tx2"/>
              </a:solidFill>
              <a:latin typeface="Arial" panose="020B0604020202020204" pitchFamily="34" charset="0"/>
              <a:cs typeface="Arial" panose="020B0604020202020204" pitchFamily="34" charset="0"/>
            </a:rPr>
            <a:t>inappropriate approach </a:t>
          </a:r>
          <a:r>
            <a:rPr lang="en-GB" sz="2000" i="1" noProof="0" dirty="0" smtClean="0">
              <a:solidFill>
                <a:schemeClr val="tx2"/>
              </a:solidFill>
              <a:latin typeface="Arial" panose="020B0604020202020204" pitchFamily="34" charset="0"/>
              <a:cs typeface="Arial" panose="020B0604020202020204" pitchFamily="34" charset="0"/>
            </a:rPr>
            <a:t>to reach </a:t>
          </a:r>
          <a:r>
            <a:rPr lang="en-GB" sz="2000" i="1" dirty="0" smtClean="0">
              <a:solidFill>
                <a:schemeClr val="tx2"/>
              </a:solidFill>
              <a:latin typeface="Arial" panose="020B0604020202020204" pitchFamily="34" charset="0"/>
              <a:cs typeface="Arial" panose="020B0604020202020204" pitchFamily="34" charset="0"/>
            </a:rPr>
            <a:t>excellent students</a:t>
          </a:r>
          <a:endParaRPr lang="en-GB" sz="2000" i="1" noProof="0" dirty="0">
            <a:solidFill>
              <a:schemeClr val="tx2"/>
            </a:solidFill>
            <a:latin typeface="Arial" panose="020B0604020202020204" pitchFamily="34" charset="0"/>
            <a:cs typeface="Arial" panose="020B0604020202020204" pitchFamily="34" charset="0"/>
          </a:endParaRPr>
        </a:p>
      </dgm:t>
    </dgm:pt>
    <dgm:pt modelId="{2177854E-CA24-4E3D-8167-85A577F36315}" type="parTrans" cxnId="{088CFB8D-D5D5-4A2C-8916-9C62869F07F5}">
      <dgm:prSet/>
      <dgm:spPr/>
      <dgm:t>
        <a:bodyPr/>
        <a:lstStyle/>
        <a:p>
          <a:endParaRPr lang="en-GB"/>
        </a:p>
      </dgm:t>
    </dgm:pt>
    <dgm:pt modelId="{F1E28F59-8E23-4082-A13C-711C2A08B45A}" type="sibTrans" cxnId="{088CFB8D-D5D5-4A2C-8916-9C62869F07F5}">
      <dgm:prSet/>
      <dgm:spPr/>
      <dgm:t>
        <a:bodyPr/>
        <a:lstStyle/>
        <a:p>
          <a:endParaRPr lang="en-GB"/>
        </a:p>
      </dgm:t>
    </dgm:pt>
    <dgm:pt modelId="{77AEC421-9DD0-4644-AE60-CAFBD364F7ED}" type="pres">
      <dgm:prSet presAssocID="{53154FA9-77B9-4308-9BC3-ADDDB5C595FA}" presName="Name0" presStyleCnt="0">
        <dgm:presLayoutVars>
          <dgm:dir/>
          <dgm:resizeHandles val="exact"/>
        </dgm:presLayoutVars>
      </dgm:prSet>
      <dgm:spPr/>
      <dgm:t>
        <a:bodyPr/>
        <a:lstStyle/>
        <a:p>
          <a:endParaRPr lang="en-GB"/>
        </a:p>
      </dgm:t>
    </dgm:pt>
    <dgm:pt modelId="{493D096A-ED3B-485C-A598-9DF06319A309}" type="pres">
      <dgm:prSet presAssocID="{52271628-5546-42C4-B32C-5D3AB264328B}" presName="node" presStyleLbl="node1" presStyleIdx="0" presStyleCnt="2" custScaleX="173084" custScaleY="115057" custLinFactNeighborX="9078" custLinFactNeighborY="9390">
        <dgm:presLayoutVars>
          <dgm:bulletEnabled val="1"/>
        </dgm:presLayoutVars>
      </dgm:prSet>
      <dgm:spPr/>
      <dgm:t>
        <a:bodyPr/>
        <a:lstStyle/>
        <a:p>
          <a:endParaRPr lang="en-GB"/>
        </a:p>
      </dgm:t>
    </dgm:pt>
    <dgm:pt modelId="{730A33EE-1333-499C-BC14-6B45DDFD8C32}" type="pres">
      <dgm:prSet presAssocID="{F5B9BCA0-EC2C-4427-AC6A-D0B15074D9B2}" presName="sibTrans" presStyleLbl="sibTrans2D1" presStyleIdx="0" presStyleCnt="1" custScaleX="119324" custScaleY="77554" custLinFactNeighborX="16435" custLinFactNeighborY="9853"/>
      <dgm:spPr>
        <a:prstGeom prst="chevron">
          <a:avLst/>
        </a:prstGeom>
      </dgm:spPr>
      <dgm:t>
        <a:bodyPr/>
        <a:lstStyle/>
        <a:p>
          <a:endParaRPr lang="en-GB"/>
        </a:p>
      </dgm:t>
    </dgm:pt>
    <dgm:pt modelId="{FF48F909-66C1-441C-AF6D-0277E7B17887}" type="pres">
      <dgm:prSet presAssocID="{F5B9BCA0-EC2C-4427-AC6A-D0B15074D9B2}" presName="connectorText" presStyleLbl="sibTrans2D1" presStyleIdx="0" presStyleCnt="1"/>
      <dgm:spPr/>
      <dgm:t>
        <a:bodyPr/>
        <a:lstStyle/>
        <a:p>
          <a:endParaRPr lang="en-GB"/>
        </a:p>
      </dgm:t>
    </dgm:pt>
    <dgm:pt modelId="{52C203C8-B8C5-4D00-ABF8-41B9285CF4CE}" type="pres">
      <dgm:prSet presAssocID="{F0F6334B-5B7B-4006-A4C7-729D890B1348}" presName="node" presStyleLbl="node1" presStyleIdx="1" presStyleCnt="2" custScaleX="169527" custScaleY="115057" custLinFactNeighborX="1993" custLinFactNeighborY="10393">
        <dgm:presLayoutVars>
          <dgm:bulletEnabled val="1"/>
        </dgm:presLayoutVars>
      </dgm:prSet>
      <dgm:spPr/>
      <dgm:t>
        <a:bodyPr/>
        <a:lstStyle/>
        <a:p>
          <a:endParaRPr lang="en-GB"/>
        </a:p>
      </dgm:t>
    </dgm:pt>
  </dgm:ptLst>
  <dgm:cxnLst>
    <dgm:cxn modelId="{365271C9-4FE5-4506-94A7-0193B0D1DD0F}" srcId="{52271628-5546-42C4-B32C-5D3AB264328B}" destId="{1F558D55-B02F-4BA2-9966-D2E17887C292}" srcOrd="0" destOrd="0" parTransId="{C6A6B2E2-7AEE-4D37-879B-2EC1A81BDE5F}" sibTransId="{15DFAC1B-1428-4A96-BDF2-DA6C097FB912}"/>
    <dgm:cxn modelId="{C2492604-9F4A-4990-A0E8-69684D073578}" type="presOf" srcId="{53154FA9-77B9-4308-9BC3-ADDDB5C595FA}" destId="{77AEC421-9DD0-4644-AE60-CAFBD364F7ED}" srcOrd="0" destOrd="0" presId="urn:microsoft.com/office/officeart/2005/8/layout/process1"/>
    <dgm:cxn modelId="{01E96536-A9B3-42CE-A95A-AA4C7DE72B16}" srcId="{53154FA9-77B9-4308-9BC3-ADDDB5C595FA}" destId="{52271628-5546-42C4-B32C-5D3AB264328B}" srcOrd="0" destOrd="0" parTransId="{0A9230A8-2107-4C8E-BDE2-71CC1D6E0C84}" sibTransId="{F5B9BCA0-EC2C-4427-AC6A-D0B15074D9B2}"/>
    <dgm:cxn modelId="{00497371-8127-4320-A375-7D6D3B033365}" srcId="{F0F6334B-5B7B-4006-A4C7-729D890B1348}" destId="{1B623B0E-E9E8-4890-B3C6-5A16985D94E0}" srcOrd="0" destOrd="0" parTransId="{A35F6463-52A1-4A8E-8B94-D2A5D97B3F5E}" sibTransId="{11EA750E-551C-4667-866C-B090B103DFE8}"/>
    <dgm:cxn modelId="{057794D1-F4AF-46FE-8BDD-0348AEE23259}" srcId="{52271628-5546-42C4-B32C-5D3AB264328B}" destId="{13D22C8C-B050-4F2B-94F0-03147591DCA8}" srcOrd="1" destOrd="0" parTransId="{DC0A8E92-0CCB-448F-852A-E2E87CAEE693}" sibTransId="{E91C7E13-4F2D-453F-A051-5B92A1AB5529}"/>
    <dgm:cxn modelId="{C97EF636-E05D-4798-B559-8793D3C9FCCF}" type="presOf" srcId="{F5B9BCA0-EC2C-4427-AC6A-D0B15074D9B2}" destId="{730A33EE-1333-499C-BC14-6B45DDFD8C32}" srcOrd="0" destOrd="0" presId="urn:microsoft.com/office/officeart/2005/8/layout/process1"/>
    <dgm:cxn modelId="{088CFB8D-D5D5-4A2C-8916-9C62869F07F5}" srcId="{F0F6334B-5B7B-4006-A4C7-729D890B1348}" destId="{3F7D273E-8B20-4116-A4FE-5A5BE0054C14}" srcOrd="2" destOrd="0" parTransId="{2177854E-CA24-4E3D-8167-85A577F36315}" sibTransId="{F1E28F59-8E23-4082-A13C-711C2A08B45A}"/>
    <dgm:cxn modelId="{B326389C-A631-4599-9906-BC67414ADB5D}" srcId="{F0F6334B-5B7B-4006-A4C7-729D890B1348}" destId="{A0DF5C0C-38FE-4A82-82C8-6E94DE81A283}" srcOrd="1" destOrd="0" parTransId="{8C59188D-C5BA-44F6-A597-B7225ED212F1}" sibTransId="{4499A3D6-CF8E-40B0-A48F-BCB512EA587C}"/>
    <dgm:cxn modelId="{76843E24-0475-4BD3-9CA4-EADD8D51FB93}" type="presOf" srcId="{A0DF5C0C-38FE-4A82-82C8-6E94DE81A283}" destId="{52C203C8-B8C5-4D00-ABF8-41B9285CF4CE}" srcOrd="0" destOrd="2" presId="urn:microsoft.com/office/officeart/2005/8/layout/process1"/>
    <dgm:cxn modelId="{ECFE95EF-17ED-4DDB-AD8C-F08E4D39F8C7}" type="presOf" srcId="{13D22C8C-B050-4F2B-94F0-03147591DCA8}" destId="{493D096A-ED3B-485C-A598-9DF06319A309}" srcOrd="0" destOrd="2" presId="urn:microsoft.com/office/officeart/2005/8/layout/process1"/>
    <dgm:cxn modelId="{E81E9343-F7B0-4F45-A6EC-37F9F70A26D4}" srcId="{53154FA9-77B9-4308-9BC3-ADDDB5C595FA}" destId="{F0F6334B-5B7B-4006-A4C7-729D890B1348}" srcOrd="1" destOrd="0" parTransId="{BABF2C51-FA4E-48AA-8ACA-6E920833218D}" sibTransId="{C9BA5EAC-5B0E-460E-BB04-AB1297BDAC05}"/>
    <dgm:cxn modelId="{D9ABDBDC-82C1-4040-AF79-C97E03317D69}" type="presOf" srcId="{F5B9BCA0-EC2C-4427-AC6A-D0B15074D9B2}" destId="{FF48F909-66C1-441C-AF6D-0277E7B17887}" srcOrd="1" destOrd="0" presId="urn:microsoft.com/office/officeart/2005/8/layout/process1"/>
    <dgm:cxn modelId="{CEE18C67-F835-40F3-9739-B38ED0FA4DED}" type="presOf" srcId="{D3784033-BBE6-4349-A528-444D312D3C58}" destId="{493D096A-ED3B-485C-A598-9DF06319A309}" srcOrd="0" destOrd="3" presId="urn:microsoft.com/office/officeart/2005/8/layout/process1"/>
    <dgm:cxn modelId="{935A91E0-4053-40DB-8C54-F7DB7F14E80B}" type="presOf" srcId="{52271628-5546-42C4-B32C-5D3AB264328B}" destId="{493D096A-ED3B-485C-A598-9DF06319A309}" srcOrd="0" destOrd="0" presId="urn:microsoft.com/office/officeart/2005/8/layout/process1"/>
    <dgm:cxn modelId="{D25C85E3-746A-4A2C-8613-5CDBF80173F7}" srcId="{52271628-5546-42C4-B32C-5D3AB264328B}" destId="{66F938EF-9D30-4B95-9152-0D4737086432}" srcOrd="3" destOrd="0" parTransId="{F2C94A69-64C0-4F6A-B6D8-0F3CA90E4C93}" sibTransId="{C86832E7-73ED-4C09-A95F-E11C3050366A}"/>
    <dgm:cxn modelId="{A630E2C6-1FCA-4256-A8E2-831AB8D1BA97}" type="presOf" srcId="{1B623B0E-E9E8-4890-B3C6-5A16985D94E0}" destId="{52C203C8-B8C5-4D00-ABF8-41B9285CF4CE}" srcOrd="0" destOrd="1" presId="urn:microsoft.com/office/officeart/2005/8/layout/process1"/>
    <dgm:cxn modelId="{63F5BEB4-2074-4EED-9C17-FCCD3AB9F4A4}" type="presOf" srcId="{3F7D273E-8B20-4116-A4FE-5A5BE0054C14}" destId="{52C203C8-B8C5-4D00-ABF8-41B9285CF4CE}" srcOrd="0" destOrd="3" presId="urn:microsoft.com/office/officeart/2005/8/layout/process1"/>
    <dgm:cxn modelId="{BD0111F1-4BDA-4D11-AD17-CD1F26567E28}" type="presOf" srcId="{1F558D55-B02F-4BA2-9966-D2E17887C292}" destId="{493D096A-ED3B-485C-A598-9DF06319A309}" srcOrd="0" destOrd="1" presId="urn:microsoft.com/office/officeart/2005/8/layout/process1"/>
    <dgm:cxn modelId="{3837B4BF-DFB5-4871-AAEA-BE16EA12A89D}" srcId="{52271628-5546-42C4-B32C-5D3AB264328B}" destId="{D3784033-BBE6-4349-A528-444D312D3C58}" srcOrd="2" destOrd="0" parTransId="{0593D437-7BB1-40C9-9BFA-C1B093610C00}" sibTransId="{6096D236-F1AD-4758-AD11-C97D6D167023}"/>
    <dgm:cxn modelId="{97F5975E-CAB3-45C4-9A93-B76D89515908}" type="presOf" srcId="{F0F6334B-5B7B-4006-A4C7-729D890B1348}" destId="{52C203C8-B8C5-4D00-ABF8-41B9285CF4CE}" srcOrd="0" destOrd="0" presId="urn:microsoft.com/office/officeart/2005/8/layout/process1"/>
    <dgm:cxn modelId="{280CD8E6-2395-416A-8124-9C41A4D7D398}" type="presOf" srcId="{66F938EF-9D30-4B95-9152-0D4737086432}" destId="{493D096A-ED3B-485C-A598-9DF06319A309}" srcOrd="0" destOrd="4" presId="urn:microsoft.com/office/officeart/2005/8/layout/process1"/>
    <dgm:cxn modelId="{33031674-8F8A-465E-833D-802EB2FB8A9D}" type="presParOf" srcId="{77AEC421-9DD0-4644-AE60-CAFBD364F7ED}" destId="{493D096A-ED3B-485C-A598-9DF06319A309}" srcOrd="0" destOrd="0" presId="urn:microsoft.com/office/officeart/2005/8/layout/process1"/>
    <dgm:cxn modelId="{1C37ED10-FD71-4690-A016-0B1292C914EA}" type="presParOf" srcId="{77AEC421-9DD0-4644-AE60-CAFBD364F7ED}" destId="{730A33EE-1333-499C-BC14-6B45DDFD8C32}" srcOrd="1" destOrd="0" presId="urn:microsoft.com/office/officeart/2005/8/layout/process1"/>
    <dgm:cxn modelId="{2CE2C078-3F5C-4A9D-BF29-4B9F235F2E76}" type="presParOf" srcId="{730A33EE-1333-499C-BC14-6B45DDFD8C32}" destId="{FF48F909-66C1-441C-AF6D-0277E7B17887}" srcOrd="0" destOrd="0" presId="urn:microsoft.com/office/officeart/2005/8/layout/process1"/>
    <dgm:cxn modelId="{5902A8DC-67A5-42AD-908D-351DCDC7966E}" type="presParOf" srcId="{77AEC421-9DD0-4644-AE60-CAFBD364F7ED}" destId="{52C203C8-B8C5-4D00-ABF8-41B9285CF4CE}"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096A-ED3B-485C-A598-9DF06319A309}">
      <dsp:nvSpPr>
        <dsp:cNvPr id="0" name=""/>
        <dsp:cNvSpPr/>
      </dsp:nvSpPr>
      <dsp:spPr>
        <a:xfrm>
          <a:off x="96375" y="0"/>
          <a:ext cx="4261149" cy="4575621"/>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669900"/>
              </a:solidFill>
              <a:latin typeface="Arial" panose="020B0604020202020204" pitchFamily="34" charset="0"/>
              <a:cs typeface="Arial" panose="020B0604020202020204" pitchFamily="34" charset="0"/>
            </a:rPr>
            <a:t>DO's</a:t>
          </a:r>
          <a:endParaRPr lang="en-GB" sz="2000" i="1" kern="1200" noProof="0" dirty="0">
            <a:solidFill>
              <a:srgbClr val="6699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Convincing evidence</a:t>
          </a:r>
          <a:r>
            <a:rPr lang="en-GB" sz="2000" i="1" kern="1200" noProof="0" dirty="0" smtClean="0">
              <a:solidFill>
                <a:schemeClr val="tx2"/>
              </a:solidFill>
              <a:latin typeface="Arial" panose="020B0604020202020204" pitchFamily="34" charset="0"/>
              <a:cs typeface="Arial" panose="020B0604020202020204" pitchFamily="34" charset="0"/>
            </a:rPr>
            <a:t> for </a:t>
          </a:r>
          <a:r>
            <a:rPr lang="en-GB" sz="2000" b="1" i="1" kern="1200" noProof="0" dirty="0" smtClean="0">
              <a:solidFill>
                <a:schemeClr val="tx2"/>
              </a:solidFill>
              <a:latin typeface="Arial" panose="020B0604020202020204" pitchFamily="34" charset="0"/>
              <a:cs typeface="Arial" panose="020B0604020202020204" pitchFamily="34" charset="0"/>
            </a:rPr>
            <a:t>"jointness"</a:t>
          </a:r>
          <a:r>
            <a:rPr lang="en-GB" sz="2000" i="1" kern="1200" noProof="0" dirty="0" smtClean="0">
              <a:solidFill>
                <a:schemeClr val="tx2"/>
              </a:solidFill>
              <a:latin typeface="Arial" panose="020B0604020202020204" pitchFamily="34" charset="0"/>
              <a:cs typeface="Arial" panose="020B0604020202020204" pitchFamily="34" charset="0"/>
            </a:rPr>
            <a:t> and course </a:t>
          </a:r>
          <a:r>
            <a:rPr lang="en-GB" sz="2000" b="1" i="1" kern="1200" noProof="0" dirty="0" smtClean="0">
              <a:solidFill>
                <a:schemeClr val="tx2"/>
              </a:solidFill>
              <a:latin typeface="Arial" panose="020B0604020202020204" pitchFamily="34" charset="0"/>
              <a:cs typeface="Arial" panose="020B0604020202020204" pitchFamily="34" charset="0"/>
            </a:rPr>
            <a:t>integration</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Thoroughly assessed results</a:t>
          </a:r>
          <a:r>
            <a:rPr lang="en-GB" sz="2000" i="1" kern="1200" noProof="0" dirty="0" smtClean="0">
              <a:solidFill>
                <a:schemeClr val="tx2"/>
              </a:solidFill>
              <a:latin typeface="Arial" panose="020B0604020202020204" pitchFamily="34" charset="0"/>
              <a:cs typeface="Arial" panose="020B0604020202020204" pitchFamily="34" charset="0"/>
            </a:rPr>
            <a:t> of </a:t>
          </a:r>
          <a:r>
            <a:rPr lang="en-GB" sz="2000" b="1" i="1" kern="1200" noProof="0" dirty="0" smtClean="0">
              <a:solidFill>
                <a:schemeClr val="tx2"/>
              </a:solidFill>
              <a:latin typeface="Arial" panose="020B0604020202020204" pitchFamily="34" charset="0"/>
              <a:cs typeface="Arial" panose="020B0604020202020204" pitchFamily="34" charset="0"/>
            </a:rPr>
            <a:t>needs analysis </a:t>
          </a:r>
          <a:r>
            <a:rPr lang="en-GB" sz="2000" i="1" kern="1200" noProof="0" dirty="0" smtClean="0">
              <a:solidFill>
                <a:schemeClr val="tx2"/>
              </a:solidFill>
              <a:latin typeface="Arial" panose="020B0604020202020204" pitchFamily="34" charset="0"/>
              <a:cs typeface="Arial" panose="020B0604020202020204" pitchFamily="34" charset="0"/>
            </a:rPr>
            <a:t>at different levels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Innovation </a:t>
          </a:r>
          <a:r>
            <a:rPr lang="en-GB" sz="2000" b="0" i="1" kern="1200" noProof="0" dirty="0" smtClean="0">
              <a:solidFill>
                <a:schemeClr val="tx2"/>
              </a:solidFill>
              <a:latin typeface="Arial" panose="020B0604020202020204" pitchFamily="34" charset="0"/>
              <a:cs typeface="Arial" panose="020B0604020202020204" pitchFamily="34" charset="0"/>
            </a:rPr>
            <a:t>&amp;</a:t>
          </a:r>
          <a:r>
            <a:rPr lang="en-GB" sz="2000" b="1" i="1" kern="1200" noProof="0" dirty="0" smtClean="0">
              <a:solidFill>
                <a:schemeClr val="tx2"/>
              </a:solidFill>
              <a:latin typeface="Arial" panose="020B0604020202020204" pitchFamily="34" charset="0"/>
              <a:cs typeface="Arial" panose="020B0604020202020204" pitchFamily="34" charset="0"/>
            </a:rPr>
            <a:t> excellence</a:t>
          </a:r>
          <a:r>
            <a:rPr lang="en-GB" sz="2000" i="1" kern="1200" noProof="0" dirty="0" smtClean="0">
              <a:solidFill>
                <a:schemeClr val="tx2"/>
              </a:solidFill>
              <a:latin typeface="Arial" panose="020B0604020202020204" pitchFamily="34" charset="0"/>
              <a:cs typeface="Arial" panose="020B0604020202020204" pitchFamily="34" charset="0"/>
            </a:rPr>
            <a:t> for </a:t>
          </a:r>
          <a:r>
            <a:rPr lang="en-GB" sz="2000" b="1" i="1" kern="1200" noProof="0" dirty="0" smtClean="0">
              <a:solidFill>
                <a:schemeClr val="tx2"/>
              </a:solidFill>
              <a:latin typeface="Arial" panose="020B0604020202020204" pitchFamily="34" charset="0"/>
              <a:cs typeface="Arial" panose="020B0604020202020204" pitchFamily="34" charset="0"/>
            </a:rPr>
            <a:t>HEIs, quality</a:t>
          </a:r>
          <a:r>
            <a:rPr lang="en-GB" sz="2000" i="1" kern="1200" noProof="0" dirty="0" smtClean="0">
              <a:solidFill>
                <a:schemeClr val="tx2"/>
              </a:solidFill>
              <a:latin typeface="Arial" panose="020B0604020202020204" pitchFamily="34" charset="0"/>
              <a:cs typeface="Arial" panose="020B0604020202020204" pitchFamily="34" charset="0"/>
            </a:rPr>
            <a:t> &amp; </a:t>
          </a:r>
          <a:r>
            <a:rPr lang="en-GB" sz="2000" b="1" i="1" kern="1200" noProof="0" dirty="0" smtClean="0">
              <a:solidFill>
                <a:schemeClr val="tx2"/>
              </a:solidFill>
              <a:latin typeface="Arial" panose="020B0604020202020204" pitchFamily="34" charset="0"/>
              <a:cs typeface="Arial" panose="020B0604020202020204" pitchFamily="34" charset="0"/>
            </a:rPr>
            <a:t>attractiveness</a:t>
          </a:r>
          <a:r>
            <a:rPr lang="en-GB" sz="2000" i="1" kern="1200" noProof="0" dirty="0" smtClean="0">
              <a:solidFill>
                <a:schemeClr val="tx2"/>
              </a:solidFill>
              <a:latin typeface="Arial" panose="020B0604020202020204" pitchFamily="34" charset="0"/>
              <a:cs typeface="Arial" panose="020B0604020202020204" pitchFamily="34" charset="0"/>
            </a:rPr>
            <a:t> widespread across the </a:t>
          </a:r>
          <a:r>
            <a:rPr lang="en-GB" sz="2000" b="1" i="1" kern="1200" noProof="0" dirty="0" smtClean="0">
              <a:solidFill>
                <a:schemeClr val="tx2"/>
              </a:solidFill>
              <a:latin typeface="Arial" panose="020B0604020202020204" pitchFamily="34" charset="0"/>
              <a:cs typeface="Arial" panose="020B0604020202020204" pitchFamily="34" charset="0"/>
            </a:rPr>
            <a:t>EHEA</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Concrete benefits</a:t>
          </a:r>
          <a:r>
            <a:rPr lang="en-GB" sz="2000" i="1" kern="1200" noProof="0" dirty="0" smtClean="0">
              <a:solidFill>
                <a:schemeClr val="tx2"/>
              </a:solidFill>
              <a:latin typeface="Arial" panose="020B0604020202020204" pitchFamily="34" charset="0"/>
              <a:cs typeface="Arial" panose="020B0604020202020204" pitchFamily="34" charset="0"/>
            </a:rPr>
            <a:t> for each </a:t>
          </a:r>
          <a:r>
            <a:rPr lang="en-GB" sz="2000" b="1" i="1" kern="1200" noProof="0" dirty="0" smtClean="0">
              <a:solidFill>
                <a:schemeClr val="tx2"/>
              </a:solidFill>
              <a:latin typeface="Arial" panose="020B0604020202020204" pitchFamily="34" charset="0"/>
              <a:cs typeface="Arial" panose="020B0604020202020204" pitchFamily="34" charset="0"/>
            </a:rPr>
            <a:t>targeted group</a:t>
          </a:r>
          <a:r>
            <a:rPr lang="en-GB" sz="2000" i="1" kern="1200" noProof="0" dirty="0" smtClean="0">
              <a:solidFill>
                <a:schemeClr val="tx2"/>
              </a:solidFill>
              <a:latin typeface="Arial" panose="020B0604020202020204" pitchFamily="34" charset="0"/>
              <a:cs typeface="Arial" panose="020B0604020202020204" pitchFamily="34" charset="0"/>
            </a:rPr>
            <a:t> (students, academic staff, etc.)</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221180" y="124805"/>
        <a:ext cx="4011539" cy="4326011"/>
      </dsp:txXfrm>
    </dsp:sp>
    <dsp:sp modelId="{730A33EE-1333-499C-BC14-6B45DDFD8C32}">
      <dsp:nvSpPr>
        <dsp:cNvPr id="0" name=""/>
        <dsp:cNvSpPr/>
      </dsp:nvSpPr>
      <dsp:spPr>
        <a:xfrm>
          <a:off x="4583110" y="2051057"/>
          <a:ext cx="478240" cy="473506"/>
        </a:xfrm>
        <a:prstGeom prst="chevron">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100000"/>
            </a:lnSpc>
            <a:spcBef>
              <a:spcPct val="0"/>
            </a:spcBef>
            <a:spcAft>
              <a:spcPts val="600"/>
            </a:spcAft>
          </a:pPr>
          <a:endParaRPr lang="en-GB" sz="1800" kern="1200">
            <a:solidFill>
              <a:schemeClr val="accent1">
                <a:lumMod val="75000"/>
              </a:schemeClr>
            </a:solidFill>
          </a:endParaRPr>
        </a:p>
      </dsp:txBody>
      <dsp:txXfrm>
        <a:off x="4583110" y="2145758"/>
        <a:ext cx="336188" cy="284104"/>
      </dsp:txXfrm>
    </dsp:sp>
    <dsp:sp modelId="{52C203C8-B8C5-4D00-ABF8-41B9285CF4CE}">
      <dsp:nvSpPr>
        <dsp:cNvPr id="0" name=""/>
        <dsp:cNvSpPr/>
      </dsp:nvSpPr>
      <dsp:spPr>
        <a:xfrm>
          <a:off x="5259865" y="0"/>
          <a:ext cx="4173580" cy="4575621"/>
        </a:xfrm>
        <a:prstGeom prst="roundRect">
          <a:avLst>
            <a:gd name="adj" fmla="val 10000"/>
          </a:avLst>
        </a:prstGeom>
        <a:solidFill>
          <a:schemeClr val="accent2">
            <a:lumMod val="40000"/>
            <a:lumOff val="6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C00000"/>
              </a:solidFill>
              <a:latin typeface="Arial" panose="020B0604020202020204" pitchFamily="34" charset="0"/>
              <a:cs typeface="Arial" panose="020B0604020202020204" pitchFamily="34" charset="0"/>
            </a:rPr>
            <a:t>DON'Ts</a:t>
          </a:r>
          <a:endParaRPr lang="en-GB" sz="2000" b="1" i="1" kern="1200" noProof="0" dirty="0">
            <a:solidFill>
              <a:srgbClr val="C00000"/>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Dominance</a:t>
          </a:r>
          <a:r>
            <a:rPr lang="en-GB" sz="2000" b="0" i="1" kern="1200" noProof="0" dirty="0" smtClean="0">
              <a:solidFill>
                <a:schemeClr val="tx2"/>
              </a:solidFill>
              <a:latin typeface="Arial" panose="020B0604020202020204" pitchFamily="34" charset="0"/>
              <a:cs typeface="Arial" panose="020B0604020202020204" pitchFamily="34" charset="0"/>
            </a:rPr>
            <a:t> of </a:t>
          </a:r>
          <a:r>
            <a:rPr lang="en-GB" sz="2000" b="1" i="1" kern="1200" noProof="0" dirty="0" smtClean="0">
              <a:solidFill>
                <a:schemeClr val="tx2"/>
              </a:solidFill>
              <a:latin typeface="Arial" panose="020B0604020202020204" pitchFamily="34" charset="0"/>
              <a:cs typeface="Arial" panose="020B0604020202020204" pitchFamily="34" charset="0"/>
            </a:rPr>
            <a:t>coordinating institution</a:t>
          </a:r>
          <a:r>
            <a:rPr lang="en-GB" sz="2000" i="1" kern="1200" noProof="0" dirty="0" smtClean="0">
              <a:solidFill>
                <a:schemeClr val="tx2"/>
              </a:solidFill>
              <a:latin typeface="Arial" panose="020B0604020202020204" pitchFamily="34" charset="0"/>
              <a:cs typeface="Arial" panose="020B0604020202020204" pitchFamily="34" charset="0"/>
            </a:rPr>
            <a:t> instead of a common and integrated approach</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Imprecise</a:t>
          </a:r>
          <a:r>
            <a:rPr lang="en-GB" sz="2000" i="1" kern="1200" noProof="0" dirty="0" smtClean="0">
              <a:solidFill>
                <a:schemeClr val="tx2"/>
              </a:solidFill>
              <a:latin typeface="Arial" panose="020B0604020202020204" pitchFamily="34" charset="0"/>
              <a:cs typeface="Arial" panose="020B0604020202020204" pitchFamily="34" charset="0"/>
            </a:rPr>
            <a:t> targets for the degree award and </a:t>
          </a:r>
          <a:r>
            <a:rPr lang="en-GB" sz="2000" b="1" i="1" kern="1200" noProof="0" dirty="0" smtClean="0">
              <a:solidFill>
                <a:schemeClr val="tx2"/>
              </a:solidFill>
              <a:latin typeface="Arial" panose="020B0604020202020204" pitchFamily="34" charset="0"/>
              <a:cs typeface="Arial" panose="020B0604020202020204" pitchFamily="34" charset="0"/>
            </a:rPr>
            <a:t>lack of joint strategy</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Inaccurate</a:t>
          </a:r>
          <a:r>
            <a:rPr lang="en-GB" sz="2000" i="1" kern="1200" noProof="0" dirty="0" smtClean="0">
              <a:solidFill>
                <a:schemeClr val="tx2"/>
              </a:solidFill>
              <a:latin typeface="Arial" panose="020B0604020202020204" pitchFamily="34" charset="0"/>
              <a:cs typeface="Arial" panose="020B0604020202020204" pitchFamily="34" charset="0"/>
            </a:rPr>
            <a:t> needs analysis methodology resulting in </a:t>
          </a:r>
          <a:r>
            <a:rPr lang="en-GB" sz="2000" b="1" i="1" kern="1200" noProof="0" dirty="0" smtClean="0">
              <a:solidFill>
                <a:schemeClr val="tx2"/>
              </a:solidFill>
              <a:latin typeface="Arial" panose="020B0604020202020204" pitchFamily="34" charset="0"/>
              <a:cs typeface="Arial" panose="020B0604020202020204" pitchFamily="34" charset="0"/>
            </a:rPr>
            <a:t>irrelevant conclusions</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Weak integration</a:t>
          </a:r>
          <a:r>
            <a:rPr lang="en-GB" sz="2000" i="1" kern="1200" noProof="0" dirty="0" smtClean="0">
              <a:solidFill>
                <a:schemeClr val="tx2"/>
              </a:solidFill>
              <a:latin typeface="Arial" panose="020B0604020202020204" pitchFamily="34" charset="0"/>
              <a:cs typeface="Arial" panose="020B0604020202020204" pitchFamily="34" charset="0"/>
            </a:rPr>
            <a:t> of </a:t>
          </a:r>
          <a:r>
            <a:rPr lang="en-GB" sz="2000" b="1" i="1" kern="1200" noProof="0" dirty="0" smtClean="0">
              <a:solidFill>
                <a:schemeClr val="tx2"/>
              </a:solidFill>
              <a:latin typeface="Arial" panose="020B0604020202020204" pitchFamily="34" charset="0"/>
              <a:cs typeface="Arial" panose="020B0604020202020204" pitchFamily="34" charset="0"/>
            </a:rPr>
            <a:t>internationalisation</a:t>
          </a:r>
          <a:r>
            <a:rPr lang="en-GB" sz="2000" b="0" i="1" kern="1200" noProof="0" dirty="0" smtClean="0">
              <a:solidFill>
                <a:schemeClr val="tx2"/>
              </a:solidFill>
              <a:latin typeface="Arial" panose="020B0604020202020204" pitchFamily="34" charset="0"/>
              <a:cs typeface="Arial" panose="020B0604020202020204" pitchFamily="34" charset="0"/>
            </a:rPr>
            <a:t> strategies </a:t>
          </a:r>
          <a:r>
            <a:rPr lang="en-GB" sz="2000" i="1" kern="1200" noProof="0" dirty="0" smtClean="0">
              <a:solidFill>
                <a:schemeClr val="tx2"/>
              </a:solidFill>
              <a:latin typeface="Arial" panose="020B0604020202020204" pitchFamily="34" charset="0"/>
              <a:cs typeface="Arial" panose="020B0604020202020204" pitchFamily="34" charset="0"/>
            </a:rPr>
            <a:t>at the cost of stakeholders</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5382105" y="122240"/>
        <a:ext cx="3929100" cy="4331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096A-ED3B-485C-A598-9DF06319A309}">
      <dsp:nvSpPr>
        <dsp:cNvPr id="0" name=""/>
        <dsp:cNvSpPr/>
      </dsp:nvSpPr>
      <dsp:spPr>
        <a:xfrm>
          <a:off x="96375" y="0"/>
          <a:ext cx="4261149" cy="4365360"/>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669900"/>
              </a:solidFill>
              <a:latin typeface="Arial" panose="020B0604020202020204" pitchFamily="34" charset="0"/>
              <a:cs typeface="Arial" panose="020B0604020202020204" pitchFamily="34" charset="0"/>
            </a:rPr>
            <a:t>DO's</a:t>
          </a:r>
          <a:endParaRPr lang="en-GB" sz="2000" i="1" kern="1200" noProof="0" dirty="0">
            <a:solidFill>
              <a:srgbClr val="6699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Effective strategy</a:t>
          </a:r>
          <a:r>
            <a:rPr lang="en-GB" sz="200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tools</a:t>
          </a:r>
          <a:r>
            <a:rPr lang="en-GB" sz="2000" i="1" kern="1200" noProof="0" dirty="0" smtClean="0">
              <a:solidFill>
                <a:schemeClr val="tx2"/>
              </a:solidFill>
              <a:latin typeface="Arial" panose="020B0604020202020204" pitchFamily="34" charset="0"/>
              <a:cs typeface="Arial" panose="020B0604020202020204" pitchFamily="34" charset="0"/>
            </a:rPr>
            <a:t> for monitoring and ensuring excellence</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Academically relevant</a:t>
          </a:r>
          <a:r>
            <a:rPr lang="en-GB" sz="2000" i="1" kern="1200" noProof="0" dirty="0" smtClean="0">
              <a:solidFill>
                <a:schemeClr val="tx2"/>
              </a:solidFill>
              <a:latin typeface="Arial" panose="020B0604020202020204" pitchFamily="34" charset="0"/>
              <a:cs typeface="Arial" panose="020B0604020202020204" pitchFamily="34" charset="0"/>
            </a:rPr>
            <a:t> design and </a:t>
          </a:r>
          <a:r>
            <a:rPr lang="en-GB" sz="2000" b="1" i="1" kern="1200" noProof="0" dirty="0" smtClean="0">
              <a:solidFill>
                <a:schemeClr val="tx2"/>
              </a:solidFill>
              <a:latin typeface="Arial" panose="020B0604020202020204" pitchFamily="34" charset="0"/>
              <a:cs typeface="Arial" panose="020B0604020202020204" pitchFamily="34" charset="0"/>
            </a:rPr>
            <a:t>rationale</a:t>
          </a:r>
          <a:r>
            <a:rPr lang="en-GB" sz="2000" i="1" kern="1200" noProof="0" dirty="0" smtClean="0">
              <a:solidFill>
                <a:schemeClr val="tx2"/>
              </a:solidFill>
              <a:latin typeface="Arial" panose="020B0604020202020204" pitchFamily="34" charset="0"/>
              <a:cs typeface="Arial" panose="020B0604020202020204" pitchFamily="34" charset="0"/>
            </a:rPr>
            <a:t> of mobility paths with </a:t>
          </a:r>
          <a:r>
            <a:rPr lang="en-GB" sz="2000" b="1" i="1" kern="1200" noProof="0" dirty="0" smtClean="0">
              <a:solidFill>
                <a:schemeClr val="tx2"/>
              </a:solidFill>
              <a:latin typeface="Arial" panose="020B0604020202020204" pitchFamily="34" charset="0"/>
              <a:cs typeface="Arial" panose="020B0604020202020204" pitchFamily="34" charset="0"/>
            </a:rPr>
            <a:t>concrete learning outcomes</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Proactive consortium </a:t>
          </a:r>
          <a:r>
            <a:rPr lang="en-GB" sz="2000" i="1" kern="1200" noProof="0" dirty="0" smtClean="0">
              <a:solidFill>
                <a:schemeClr val="tx2"/>
              </a:solidFill>
              <a:latin typeface="Arial" panose="020B0604020202020204" pitchFamily="34" charset="0"/>
              <a:cs typeface="Arial" panose="020B0604020202020204" pitchFamily="34" charset="0"/>
            </a:rPr>
            <a:t>support responding to students and staff needs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Interaction</a:t>
          </a:r>
          <a:r>
            <a:rPr lang="en-GB" sz="2000" i="1" kern="1200" noProof="0" dirty="0" smtClean="0">
              <a:solidFill>
                <a:schemeClr val="tx2"/>
              </a:solidFill>
              <a:latin typeface="Arial" panose="020B0604020202020204" pitchFamily="34" charset="0"/>
              <a:cs typeface="Arial" panose="020B0604020202020204" pitchFamily="34" charset="0"/>
            </a:rPr>
            <a:t> with world of work </a:t>
          </a:r>
          <a:r>
            <a:rPr lang="en-GB" sz="2000" b="1" i="1" kern="1200" noProof="0" dirty="0" smtClean="0">
              <a:solidFill>
                <a:schemeClr val="tx2"/>
              </a:solidFill>
              <a:latin typeface="Arial" panose="020B0604020202020204" pitchFamily="34" charset="0"/>
              <a:cs typeface="Arial" panose="020B0604020202020204" pitchFamily="34" charset="0"/>
            </a:rPr>
            <a:t>integrated </a:t>
          </a:r>
          <a:r>
            <a:rPr lang="en-GB" sz="2000" b="0" i="1" kern="1200" noProof="0" dirty="0" smtClean="0">
              <a:solidFill>
                <a:schemeClr val="tx2"/>
              </a:solidFill>
              <a:latin typeface="Arial" panose="020B0604020202020204" pitchFamily="34" charset="0"/>
              <a:cs typeface="Arial" panose="020B0604020202020204" pitchFamily="34" charset="0"/>
            </a:rPr>
            <a:t>in the course</a:t>
          </a:r>
          <a:endParaRPr lang="en-GB" sz="2000" b="0" i="1" kern="1200" noProof="0" dirty="0">
            <a:solidFill>
              <a:schemeClr val="tx2"/>
            </a:solidFill>
            <a:latin typeface="Arial" panose="020B0604020202020204" pitchFamily="34" charset="0"/>
            <a:cs typeface="Arial" panose="020B0604020202020204" pitchFamily="34" charset="0"/>
          </a:endParaRPr>
        </a:p>
      </dsp:txBody>
      <dsp:txXfrm>
        <a:off x="221180" y="124805"/>
        <a:ext cx="4011539" cy="4115750"/>
      </dsp:txXfrm>
    </dsp:sp>
    <dsp:sp modelId="{730A33EE-1333-499C-BC14-6B45DDFD8C32}">
      <dsp:nvSpPr>
        <dsp:cNvPr id="0" name=""/>
        <dsp:cNvSpPr/>
      </dsp:nvSpPr>
      <dsp:spPr>
        <a:xfrm>
          <a:off x="4583110" y="1945926"/>
          <a:ext cx="478240" cy="473506"/>
        </a:xfrm>
        <a:prstGeom prst="chevron">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solidFill>
              <a:schemeClr val="accent1">
                <a:lumMod val="75000"/>
              </a:schemeClr>
            </a:solidFill>
          </a:endParaRPr>
        </a:p>
      </dsp:txBody>
      <dsp:txXfrm>
        <a:off x="4583110" y="2040627"/>
        <a:ext cx="336188" cy="284104"/>
      </dsp:txXfrm>
    </dsp:sp>
    <dsp:sp modelId="{52C203C8-B8C5-4D00-ABF8-41B9285CF4CE}">
      <dsp:nvSpPr>
        <dsp:cNvPr id="0" name=""/>
        <dsp:cNvSpPr/>
      </dsp:nvSpPr>
      <dsp:spPr>
        <a:xfrm>
          <a:off x="5259865" y="0"/>
          <a:ext cx="4173580" cy="4365360"/>
        </a:xfrm>
        <a:prstGeom prst="roundRect">
          <a:avLst>
            <a:gd name="adj" fmla="val 10000"/>
          </a:avLst>
        </a:prstGeom>
        <a:solidFill>
          <a:schemeClr val="accent2">
            <a:lumMod val="40000"/>
            <a:lumOff val="6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C00000"/>
              </a:solidFill>
              <a:latin typeface="Arial" panose="020B0604020202020204" pitchFamily="34" charset="0"/>
              <a:cs typeface="Arial" panose="020B0604020202020204" pitchFamily="34" charset="0"/>
            </a:rPr>
            <a:t>DON'Ts</a:t>
          </a:r>
          <a:endParaRPr lang="en-GB" sz="2000" b="1" i="1" kern="1200" noProof="0" dirty="0">
            <a:solidFill>
              <a:srgbClr val="C000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Absence of an established mechanism</a:t>
          </a:r>
          <a:r>
            <a:rPr lang="en-GB" sz="2000" i="1" kern="1200" noProof="0" dirty="0" smtClean="0">
              <a:solidFill>
                <a:schemeClr val="tx2"/>
              </a:solidFill>
              <a:latin typeface="Arial" panose="020B0604020202020204" pitchFamily="34" charset="0"/>
              <a:cs typeface="Arial" panose="020B0604020202020204" pitchFamily="34" charset="0"/>
            </a:rPr>
            <a:t> to appropriately react to evaluation findings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Unfeasible, unbalanced</a:t>
          </a:r>
          <a:r>
            <a:rPr lang="en-GB" sz="2000" b="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ineffective</a:t>
          </a:r>
          <a:r>
            <a:rPr lang="en-GB" sz="2000" i="1" kern="1200" noProof="0" dirty="0" smtClean="0">
              <a:solidFill>
                <a:schemeClr val="tx2"/>
              </a:solidFill>
              <a:latin typeface="Arial" panose="020B0604020202020204" pitchFamily="34" charset="0"/>
              <a:cs typeface="Arial" panose="020B0604020202020204" pitchFamily="34" charset="0"/>
            </a:rPr>
            <a:t> mobility schemes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Underestimation</a:t>
          </a:r>
          <a:r>
            <a:rPr lang="en-GB" sz="2000" i="1" kern="1200" noProof="0" dirty="0" smtClean="0">
              <a:solidFill>
                <a:schemeClr val="tx2"/>
              </a:solidFill>
              <a:latin typeface="Arial" panose="020B0604020202020204" pitchFamily="34" charset="0"/>
              <a:cs typeface="Arial" panose="020B0604020202020204" pitchFamily="34" charset="0"/>
            </a:rPr>
            <a:t> of the administrative </a:t>
          </a:r>
          <a:r>
            <a:rPr lang="en-GB" sz="2000" b="1" i="1" kern="1200" noProof="0" dirty="0" smtClean="0">
              <a:solidFill>
                <a:schemeClr val="tx2"/>
              </a:solidFill>
              <a:latin typeface="Arial" panose="020B0604020202020204" pitchFamily="34" charset="0"/>
              <a:cs typeface="Arial" panose="020B0604020202020204" pitchFamily="34" charset="0"/>
            </a:rPr>
            <a:t>workload</a:t>
          </a:r>
          <a:r>
            <a:rPr lang="en-GB" sz="2000" i="1" kern="1200" noProof="0" dirty="0" smtClean="0">
              <a:solidFill>
                <a:schemeClr val="tx2"/>
              </a:solidFill>
              <a:latin typeface="Arial" panose="020B0604020202020204" pitchFamily="34" charset="0"/>
              <a:cs typeface="Arial" panose="020B0604020202020204" pitchFamily="34" charset="0"/>
            </a:rPr>
            <a:t> to the detriment of the course</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Negligence</a:t>
          </a:r>
          <a:r>
            <a:rPr lang="en-GB" sz="2000" i="1" kern="1200" noProof="0" dirty="0" smtClean="0">
              <a:solidFill>
                <a:schemeClr val="tx2"/>
              </a:solidFill>
              <a:latin typeface="Arial" panose="020B0604020202020204" pitchFamily="34" charset="0"/>
              <a:cs typeface="Arial" panose="020B0604020202020204" pitchFamily="34" charset="0"/>
            </a:rPr>
            <a:t> of </a:t>
          </a:r>
          <a:r>
            <a:rPr lang="en-GB" sz="2000" b="1" i="1" kern="1200" noProof="0" dirty="0" smtClean="0">
              <a:solidFill>
                <a:schemeClr val="tx2"/>
              </a:solidFill>
              <a:latin typeface="Arial" panose="020B0604020202020204" pitchFamily="34" charset="0"/>
              <a:cs typeface="Arial" panose="020B0604020202020204" pitchFamily="34" charset="0"/>
            </a:rPr>
            <a:t>student integration</a:t>
          </a:r>
          <a:r>
            <a:rPr lang="en-GB" sz="2000" i="1" kern="1200" noProof="0" dirty="0" smtClean="0">
              <a:solidFill>
                <a:schemeClr val="tx2"/>
              </a:solidFill>
              <a:latin typeface="Arial" panose="020B0604020202020204" pitchFamily="34" charset="0"/>
              <a:cs typeface="Arial" panose="020B0604020202020204" pitchFamily="34" charset="0"/>
            </a:rPr>
            <a:t> in socio-cultural and professional context</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5382105" y="122240"/>
        <a:ext cx="3929100" cy="4120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096A-ED3B-485C-A598-9DF06319A309}">
      <dsp:nvSpPr>
        <dsp:cNvPr id="0" name=""/>
        <dsp:cNvSpPr/>
      </dsp:nvSpPr>
      <dsp:spPr>
        <a:xfrm>
          <a:off x="96375" y="0"/>
          <a:ext cx="4261149" cy="4464496"/>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669900"/>
              </a:solidFill>
              <a:latin typeface="Arial" panose="020B0604020202020204" pitchFamily="34" charset="0"/>
              <a:cs typeface="Arial" panose="020B0604020202020204" pitchFamily="34" charset="0"/>
            </a:rPr>
            <a:t>DO's</a:t>
          </a:r>
          <a:endParaRPr lang="en-GB" sz="2000" i="1" kern="1200" noProof="0" dirty="0">
            <a:solidFill>
              <a:srgbClr val="6699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Synergies</a:t>
          </a:r>
          <a:r>
            <a:rPr lang="en-GB" sz="2000" i="1" kern="1200" noProof="0" dirty="0" smtClean="0">
              <a:solidFill>
                <a:schemeClr val="tx2"/>
              </a:solidFill>
              <a:latin typeface="Arial" panose="020B0604020202020204" pitchFamily="34" charset="0"/>
              <a:cs typeface="Arial" panose="020B0604020202020204" pitchFamily="34" charset="0"/>
            </a:rPr>
            <a:t> resulting from the </a:t>
          </a:r>
          <a:r>
            <a:rPr lang="en-GB" sz="2000" b="1" i="1" kern="1200" noProof="0" dirty="0" smtClean="0">
              <a:solidFill>
                <a:schemeClr val="tx2"/>
              </a:solidFill>
              <a:latin typeface="Arial" panose="020B0604020202020204" pitchFamily="34" charset="0"/>
              <a:cs typeface="Arial" panose="020B0604020202020204" pitchFamily="34" charset="0"/>
            </a:rPr>
            <a:t>complementarity</a:t>
          </a:r>
          <a:r>
            <a:rPr lang="en-GB" sz="2000" b="0" i="1" kern="1200" noProof="0" dirty="0" smtClean="0">
              <a:solidFill>
                <a:schemeClr val="tx2"/>
              </a:solidFill>
              <a:latin typeface="Arial" panose="020B0604020202020204" pitchFamily="34" charset="0"/>
              <a:cs typeface="Arial" panose="020B0604020202020204" pitchFamily="34" charset="0"/>
            </a:rPr>
            <a:t> of partners</a:t>
          </a:r>
          <a:endParaRPr lang="en-GB" sz="2000" b="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0" i="1" kern="1200" noProof="0" dirty="0" smtClean="0">
              <a:solidFill>
                <a:schemeClr val="tx2"/>
              </a:solidFill>
              <a:latin typeface="Arial" panose="020B0604020202020204" pitchFamily="34" charset="0"/>
              <a:cs typeface="Arial" panose="020B0604020202020204" pitchFamily="34" charset="0"/>
            </a:rPr>
            <a:t>Existing partnerships enriched with </a:t>
          </a:r>
          <a:r>
            <a:rPr lang="en-GB" sz="2000" b="1" i="1" kern="1200" noProof="0" dirty="0" smtClean="0">
              <a:solidFill>
                <a:schemeClr val="tx2"/>
              </a:solidFill>
              <a:latin typeface="Arial" panose="020B0604020202020204" pitchFamily="34" charset="0"/>
              <a:cs typeface="Arial" panose="020B0604020202020204" pitchFamily="34" charset="0"/>
            </a:rPr>
            <a:t>new partners</a:t>
          </a:r>
          <a:r>
            <a:rPr lang="en-GB" sz="2000" b="0" i="1" kern="1200" noProof="0" dirty="0" smtClean="0">
              <a:solidFill>
                <a:schemeClr val="tx2"/>
              </a:solidFill>
              <a:latin typeface="Arial" panose="020B0604020202020204" pitchFamily="34" charset="0"/>
              <a:cs typeface="Arial" panose="020B0604020202020204" pitchFamily="34" charset="0"/>
            </a:rPr>
            <a:t> from </a:t>
          </a:r>
          <a:r>
            <a:rPr lang="en-GB" sz="2000" b="1" i="1" kern="1200" noProof="0" dirty="0" smtClean="0">
              <a:solidFill>
                <a:schemeClr val="tx2"/>
              </a:solidFill>
              <a:latin typeface="Arial" panose="020B0604020202020204" pitchFamily="34" charset="0"/>
              <a:cs typeface="Arial" panose="020B0604020202020204" pitchFamily="34" charset="0"/>
            </a:rPr>
            <a:t>EHEA</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Inclusive </a:t>
          </a:r>
          <a:r>
            <a:rPr lang="en-GB" sz="2000" b="0" i="1" kern="1200" noProof="0" dirty="0" smtClean="0">
              <a:solidFill>
                <a:schemeClr val="tx2"/>
              </a:solidFill>
              <a:latin typeface="Arial" panose="020B0604020202020204" pitchFamily="34" charset="0"/>
              <a:cs typeface="Arial" panose="020B0604020202020204" pitchFamily="34" charset="0"/>
            </a:rPr>
            <a:t>and </a:t>
          </a:r>
          <a:r>
            <a:rPr lang="en-GB" sz="2000" b="1" i="1" kern="1200" noProof="0" dirty="0" smtClean="0">
              <a:solidFill>
                <a:schemeClr val="tx2"/>
              </a:solidFill>
              <a:latin typeface="Arial" panose="020B0604020202020204" pitchFamily="34" charset="0"/>
              <a:cs typeface="Arial" panose="020B0604020202020204" pitchFamily="34" charset="0"/>
            </a:rPr>
            <a:t>transparent</a:t>
          </a:r>
          <a:r>
            <a:rPr lang="en-GB" sz="2000" i="1" kern="1200" noProof="0" dirty="0" smtClean="0">
              <a:solidFill>
                <a:schemeClr val="tx2"/>
              </a:solidFill>
              <a:latin typeface="Arial" panose="020B0604020202020204" pitchFamily="34" charset="0"/>
              <a:cs typeface="Arial" panose="020B0604020202020204" pitchFamily="34" charset="0"/>
            </a:rPr>
            <a:t> cooperation mechanisms, based as well on </a:t>
          </a:r>
          <a:r>
            <a:rPr lang="en-GB" sz="2000" b="1" i="1" kern="1200" noProof="0" dirty="0" smtClean="0">
              <a:solidFill>
                <a:schemeClr val="tx2"/>
              </a:solidFill>
              <a:latin typeface="Arial" panose="020B0604020202020204" pitchFamily="34" charset="0"/>
              <a:cs typeface="Arial" panose="020B0604020202020204" pitchFamily="34" charset="0"/>
            </a:rPr>
            <a:t>mutual trust</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Academic jointness</a:t>
          </a:r>
          <a:r>
            <a:rPr lang="en-GB" sz="2000" i="1" kern="1200" noProof="0" dirty="0" smtClean="0">
              <a:solidFill>
                <a:schemeClr val="tx2"/>
              </a:solidFill>
              <a:latin typeface="Arial" panose="020B0604020202020204" pitchFamily="34" charset="0"/>
              <a:cs typeface="Arial" panose="020B0604020202020204" pitchFamily="34" charset="0"/>
            </a:rPr>
            <a:t> as </a:t>
          </a:r>
          <a:r>
            <a:rPr lang="en-GB" sz="2000" b="1" i="1" kern="1200" noProof="0" dirty="0" smtClean="0">
              <a:solidFill>
                <a:schemeClr val="tx2"/>
              </a:solidFill>
              <a:latin typeface="Arial" panose="020B0604020202020204" pitchFamily="34" charset="0"/>
              <a:cs typeface="Arial" panose="020B0604020202020204" pitchFamily="34" charset="0"/>
            </a:rPr>
            <a:t>central theme </a:t>
          </a:r>
          <a:r>
            <a:rPr lang="en-GB" sz="2000" i="1" kern="1200" noProof="0" dirty="0" smtClean="0">
              <a:solidFill>
                <a:schemeClr val="tx2"/>
              </a:solidFill>
              <a:latin typeface="Arial" panose="020B0604020202020204" pitchFamily="34" charset="0"/>
              <a:cs typeface="Arial" panose="020B0604020202020204" pitchFamily="34" charset="0"/>
            </a:rPr>
            <a:t>during course implementation</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Realistic</a:t>
          </a:r>
          <a:r>
            <a:rPr lang="en-GB" sz="200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transparent</a:t>
          </a:r>
          <a:r>
            <a:rPr lang="en-GB" sz="2000" i="1" kern="1200" noProof="0" dirty="0" smtClean="0">
              <a:solidFill>
                <a:schemeClr val="tx2"/>
              </a:solidFill>
              <a:latin typeface="Arial" panose="020B0604020202020204" pitchFamily="34" charset="0"/>
              <a:cs typeface="Arial" panose="020B0604020202020204" pitchFamily="34" charset="0"/>
            </a:rPr>
            <a:t> financial plan</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221180" y="124805"/>
        <a:ext cx="4011539" cy="4214886"/>
      </dsp:txXfrm>
    </dsp:sp>
    <dsp:sp modelId="{730A33EE-1333-499C-BC14-6B45DDFD8C32}">
      <dsp:nvSpPr>
        <dsp:cNvPr id="0" name=""/>
        <dsp:cNvSpPr/>
      </dsp:nvSpPr>
      <dsp:spPr>
        <a:xfrm>
          <a:off x="4583110" y="1995494"/>
          <a:ext cx="478240" cy="473506"/>
        </a:xfrm>
        <a:prstGeom prst="chevron">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solidFill>
              <a:schemeClr val="accent1">
                <a:lumMod val="75000"/>
              </a:schemeClr>
            </a:solidFill>
          </a:endParaRPr>
        </a:p>
      </dsp:txBody>
      <dsp:txXfrm>
        <a:off x="4583110" y="2090195"/>
        <a:ext cx="336188" cy="284104"/>
      </dsp:txXfrm>
    </dsp:sp>
    <dsp:sp modelId="{52C203C8-B8C5-4D00-ABF8-41B9285CF4CE}">
      <dsp:nvSpPr>
        <dsp:cNvPr id="0" name=""/>
        <dsp:cNvSpPr/>
      </dsp:nvSpPr>
      <dsp:spPr>
        <a:xfrm>
          <a:off x="5259865" y="0"/>
          <a:ext cx="4173580" cy="4464496"/>
        </a:xfrm>
        <a:prstGeom prst="roundRect">
          <a:avLst>
            <a:gd name="adj" fmla="val 10000"/>
          </a:avLst>
        </a:prstGeom>
        <a:solidFill>
          <a:schemeClr val="accent2">
            <a:lumMod val="40000"/>
            <a:lumOff val="6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C00000"/>
              </a:solidFill>
              <a:latin typeface="Arial" panose="020B0604020202020204" pitchFamily="34" charset="0"/>
              <a:cs typeface="Arial" panose="020B0604020202020204" pitchFamily="34" charset="0"/>
            </a:rPr>
            <a:t>DON'Ts</a:t>
          </a:r>
          <a:endParaRPr lang="en-GB" sz="2000" b="1" i="1" kern="1200" noProof="0" dirty="0">
            <a:solidFill>
              <a:srgbClr val="C00000"/>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Unclear motivation</a:t>
          </a:r>
          <a:r>
            <a:rPr lang="en-GB" sz="2000" i="1" kern="1200" noProof="0" dirty="0" smtClean="0">
              <a:solidFill>
                <a:schemeClr val="tx2"/>
              </a:solidFill>
              <a:latin typeface="Arial" panose="020B0604020202020204" pitchFamily="34" charset="0"/>
              <a:cs typeface="Arial" panose="020B0604020202020204" pitchFamily="34" charset="0"/>
            </a:rPr>
            <a:t> of partners to join the project</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Failure</a:t>
          </a:r>
          <a:r>
            <a:rPr lang="en-GB" sz="2000" i="1" kern="1200" noProof="0" dirty="0" smtClean="0">
              <a:solidFill>
                <a:schemeClr val="tx2"/>
              </a:solidFill>
              <a:latin typeface="Arial" panose="020B0604020202020204" pitchFamily="34" charset="0"/>
              <a:cs typeface="Arial" panose="020B0604020202020204" pitchFamily="34" charset="0"/>
            </a:rPr>
            <a:t> to ensure </a:t>
          </a:r>
          <a:r>
            <a:rPr lang="en-GB" sz="2000" b="1" i="1" kern="1200" noProof="0" dirty="0" smtClean="0">
              <a:solidFill>
                <a:schemeClr val="tx2"/>
              </a:solidFill>
              <a:latin typeface="Arial" panose="020B0604020202020204" pitchFamily="34" charset="0"/>
              <a:cs typeface="Arial" panose="020B0604020202020204" pitchFamily="34" charset="0"/>
            </a:rPr>
            <a:t>institutional backing</a:t>
          </a:r>
          <a:r>
            <a:rPr lang="en-GB" sz="2000" i="1" kern="1200" noProof="0" dirty="0" smtClean="0">
              <a:solidFill>
                <a:schemeClr val="tx2"/>
              </a:solidFill>
              <a:latin typeface="Arial" panose="020B0604020202020204" pitchFamily="34" charset="0"/>
              <a:cs typeface="Arial" panose="020B0604020202020204" pitchFamily="34" charset="0"/>
            </a:rPr>
            <a:t> of the partners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Lack of attention </a:t>
          </a:r>
          <a:r>
            <a:rPr lang="en-GB" sz="2000" i="1" kern="1200" noProof="0" dirty="0" smtClean="0">
              <a:solidFill>
                <a:schemeClr val="tx2"/>
              </a:solidFill>
              <a:latin typeface="Arial" panose="020B0604020202020204" pitchFamily="34" charset="0"/>
              <a:cs typeface="Arial" panose="020B0604020202020204" pitchFamily="34" charset="0"/>
            </a:rPr>
            <a:t>to the variety of national </a:t>
          </a:r>
          <a:r>
            <a:rPr lang="en-GB" sz="2000" b="1" i="1" kern="1200" noProof="0" dirty="0" smtClean="0">
              <a:solidFill>
                <a:schemeClr val="tx2"/>
              </a:solidFill>
              <a:latin typeface="Arial" panose="020B0604020202020204" pitchFamily="34" charset="0"/>
              <a:cs typeface="Arial" panose="020B0604020202020204" pitchFamily="34" charset="0"/>
            </a:rPr>
            <a:t>legal frameworks</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300"/>
            </a:spcAft>
            <a:buChar char="••"/>
          </a:pPr>
          <a:r>
            <a:rPr lang="en-GB" sz="2000" i="1" kern="1200" noProof="0" dirty="0" smtClean="0">
              <a:solidFill>
                <a:schemeClr val="tx2"/>
              </a:solidFill>
              <a:latin typeface="Arial" panose="020B0604020202020204" pitchFamily="34" charset="0"/>
              <a:cs typeface="Arial" panose="020B0604020202020204" pitchFamily="34" charset="0"/>
            </a:rPr>
            <a:t>Avoid too </a:t>
          </a:r>
          <a:r>
            <a:rPr lang="en-GB" sz="2000" b="1" i="1" kern="1200" noProof="0" dirty="0" smtClean="0">
              <a:solidFill>
                <a:schemeClr val="tx2"/>
              </a:solidFill>
              <a:latin typeface="Arial" panose="020B0604020202020204" pitchFamily="34" charset="0"/>
              <a:cs typeface="Arial" panose="020B0604020202020204" pitchFamily="34" charset="0"/>
            </a:rPr>
            <a:t>rigid cooperation arrangements </a:t>
          </a:r>
          <a:r>
            <a:rPr lang="en-GB" sz="2000" i="1" kern="1200" noProof="0" dirty="0" smtClean="0">
              <a:solidFill>
                <a:schemeClr val="tx2"/>
              </a:solidFill>
              <a:latin typeface="Arial" panose="020B0604020202020204" pitchFamily="34" charset="0"/>
              <a:cs typeface="Arial" panose="020B0604020202020204" pitchFamily="34" charset="0"/>
            </a:rPr>
            <a:t>not allowing for necessary adaptations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Imprecise</a:t>
          </a:r>
          <a:r>
            <a:rPr lang="en-GB" sz="2000" i="1" kern="1200" noProof="0" dirty="0" smtClean="0">
              <a:solidFill>
                <a:schemeClr val="tx2"/>
              </a:solidFill>
              <a:latin typeface="Arial" panose="020B0604020202020204" pitchFamily="34" charset="0"/>
              <a:cs typeface="Arial" panose="020B0604020202020204" pitchFamily="34" charset="0"/>
            </a:rPr>
            <a:t> financial management provisions of the consortium</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5382105" y="122240"/>
        <a:ext cx="3929100" cy="42200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096A-ED3B-485C-A598-9DF06319A309}">
      <dsp:nvSpPr>
        <dsp:cNvPr id="0" name=""/>
        <dsp:cNvSpPr/>
      </dsp:nvSpPr>
      <dsp:spPr>
        <a:xfrm>
          <a:off x="96375" y="0"/>
          <a:ext cx="4261149" cy="4392488"/>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669900"/>
              </a:solidFill>
              <a:latin typeface="Arial" panose="020B0604020202020204" pitchFamily="34" charset="0"/>
              <a:cs typeface="Arial" panose="020B0604020202020204" pitchFamily="34" charset="0"/>
            </a:rPr>
            <a:t>DO's</a:t>
          </a:r>
          <a:endParaRPr lang="en-GB" sz="2000" i="1" kern="1200" noProof="0" dirty="0">
            <a:solidFill>
              <a:srgbClr val="6699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Concrete indicators</a:t>
          </a:r>
          <a:r>
            <a:rPr lang="en-GB" sz="200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tools</a:t>
          </a:r>
          <a:r>
            <a:rPr lang="en-GB" sz="2000" i="1" kern="1200" noProof="0" dirty="0" smtClean="0">
              <a:solidFill>
                <a:schemeClr val="tx2"/>
              </a:solidFill>
              <a:latin typeface="Arial" panose="020B0604020202020204" pitchFamily="34" charset="0"/>
              <a:cs typeface="Arial" panose="020B0604020202020204" pitchFamily="34" charset="0"/>
            </a:rPr>
            <a:t> for measuring impact on </a:t>
          </a:r>
          <a:r>
            <a:rPr lang="en-GB" sz="2000" b="1" i="1" kern="1200" noProof="0" dirty="0" smtClean="0">
              <a:solidFill>
                <a:schemeClr val="tx2"/>
              </a:solidFill>
              <a:latin typeface="Arial" panose="020B0604020202020204" pitchFamily="34" charset="0"/>
              <a:cs typeface="Arial" panose="020B0604020202020204" pitchFamily="34" charset="0"/>
            </a:rPr>
            <a:t>EHEA HEIs</a:t>
          </a:r>
          <a:r>
            <a:rPr lang="en-GB" sz="2000" i="1" kern="1200" noProof="0" dirty="0" smtClean="0">
              <a:solidFill>
                <a:schemeClr val="tx2"/>
              </a:solidFill>
              <a:latin typeface="Arial" panose="020B0604020202020204" pitchFamily="34" charset="0"/>
              <a:cs typeface="Arial" panose="020B0604020202020204" pitchFamily="34" charset="0"/>
            </a:rPr>
            <a:t> and other stakeholders</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Tailored</a:t>
          </a:r>
          <a:r>
            <a:rPr lang="en-GB" sz="2000" i="1" kern="1200" noProof="0" dirty="0" smtClean="0">
              <a:solidFill>
                <a:schemeClr val="tx2"/>
              </a:solidFill>
              <a:latin typeface="Arial" panose="020B0604020202020204" pitchFamily="34" charset="0"/>
              <a:cs typeface="Arial" panose="020B0604020202020204" pitchFamily="34" charset="0"/>
            </a:rPr>
            <a:t> promotion /dissemination approach to different audiences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Integration</a:t>
          </a:r>
          <a:r>
            <a:rPr lang="en-GB" sz="2000" i="1" kern="1200" noProof="0" dirty="0" smtClean="0">
              <a:solidFill>
                <a:schemeClr val="tx2"/>
              </a:solidFill>
              <a:latin typeface="Arial" panose="020B0604020202020204" pitchFamily="34" charset="0"/>
              <a:cs typeface="Arial" panose="020B0604020202020204" pitchFamily="34" charset="0"/>
            </a:rPr>
            <a:t> of </a:t>
          </a:r>
          <a:r>
            <a:rPr lang="en-GB" sz="2000" b="1" i="1" kern="1200" noProof="0" dirty="0" smtClean="0">
              <a:solidFill>
                <a:schemeClr val="tx2"/>
              </a:solidFill>
              <a:latin typeface="Arial" panose="020B0604020202020204" pitchFamily="34" charset="0"/>
              <a:cs typeface="Arial" panose="020B0604020202020204" pitchFamily="34" charset="0"/>
            </a:rPr>
            <a:t>labour-market elements</a:t>
          </a:r>
          <a:r>
            <a:rPr lang="en-GB" sz="2000" i="1" kern="1200" noProof="0" dirty="0" smtClean="0">
              <a:solidFill>
                <a:schemeClr val="tx2"/>
              </a:solidFill>
              <a:latin typeface="Arial" panose="020B0604020202020204" pitchFamily="34" charset="0"/>
              <a:cs typeface="Arial" panose="020B0604020202020204" pitchFamily="34" charset="0"/>
            </a:rPr>
            <a:t> to promote employability and support sustainability</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300"/>
            </a:spcAft>
            <a:buChar char="••"/>
          </a:pPr>
          <a:r>
            <a:rPr lang="en-GB" sz="2000" i="1" kern="1200" noProof="0" dirty="0" smtClean="0">
              <a:solidFill>
                <a:schemeClr val="tx2"/>
              </a:solidFill>
              <a:latin typeface="Arial" panose="020B0604020202020204" pitchFamily="34" charset="0"/>
              <a:cs typeface="Arial" panose="020B0604020202020204" pitchFamily="34" charset="0"/>
            </a:rPr>
            <a:t>Provisions for </a:t>
          </a:r>
          <a:r>
            <a:rPr lang="en-GB" sz="2000" b="1" i="1" kern="1200" noProof="0" dirty="0" smtClean="0">
              <a:solidFill>
                <a:schemeClr val="tx2"/>
              </a:solidFill>
              <a:latin typeface="Arial" panose="020B0604020202020204" pitchFamily="34" charset="0"/>
              <a:cs typeface="Arial" panose="020B0604020202020204" pitchFamily="34" charset="0"/>
            </a:rPr>
            <a:t>wide access</a:t>
          </a:r>
          <a:r>
            <a:rPr lang="en-GB" sz="2000" i="1" kern="1200" noProof="0" dirty="0" smtClean="0">
              <a:solidFill>
                <a:schemeClr val="tx2"/>
              </a:solidFill>
              <a:latin typeface="Arial" panose="020B0604020202020204" pitchFamily="34" charset="0"/>
              <a:cs typeface="Arial" panose="020B0604020202020204" pitchFamily="34" charset="0"/>
            </a:rPr>
            <a:t> to course materials</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221180" y="124805"/>
        <a:ext cx="4011539" cy="4142878"/>
      </dsp:txXfrm>
    </dsp:sp>
    <dsp:sp modelId="{730A33EE-1333-499C-BC14-6B45DDFD8C32}">
      <dsp:nvSpPr>
        <dsp:cNvPr id="0" name=""/>
        <dsp:cNvSpPr/>
      </dsp:nvSpPr>
      <dsp:spPr>
        <a:xfrm>
          <a:off x="4583110" y="1959490"/>
          <a:ext cx="478240" cy="473506"/>
        </a:xfrm>
        <a:prstGeom prst="chevron">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solidFill>
              <a:schemeClr val="accent1">
                <a:lumMod val="75000"/>
              </a:schemeClr>
            </a:solidFill>
          </a:endParaRPr>
        </a:p>
      </dsp:txBody>
      <dsp:txXfrm>
        <a:off x="4583110" y="2054191"/>
        <a:ext cx="336188" cy="284104"/>
      </dsp:txXfrm>
    </dsp:sp>
    <dsp:sp modelId="{52C203C8-B8C5-4D00-ABF8-41B9285CF4CE}">
      <dsp:nvSpPr>
        <dsp:cNvPr id="0" name=""/>
        <dsp:cNvSpPr/>
      </dsp:nvSpPr>
      <dsp:spPr>
        <a:xfrm>
          <a:off x="5259865" y="0"/>
          <a:ext cx="4173580" cy="4392488"/>
        </a:xfrm>
        <a:prstGeom prst="roundRect">
          <a:avLst>
            <a:gd name="adj" fmla="val 10000"/>
          </a:avLst>
        </a:prstGeom>
        <a:solidFill>
          <a:schemeClr val="accent2">
            <a:lumMod val="40000"/>
            <a:lumOff val="6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C00000"/>
              </a:solidFill>
              <a:latin typeface="Arial" panose="020B0604020202020204" pitchFamily="34" charset="0"/>
              <a:cs typeface="Arial" panose="020B0604020202020204" pitchFamily="34" charset="0"/>
            </a:rPr>
            <a:t>DON'Ts</a:t>
          </a:r>
          <a:endParaRPr lang="en-GB" sz="2000" b="1" i="1" kern="1200" noProof="0" dirty="0">
            <a:solidFill>
              <a:srgbClr val="C00000"/>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i="1" kern="1200" noProof="0" dirty="0" smtClean="0">
              <a:solidFill>
                <a:schemeClr val="tx2"/>
              </a:solidFill>
              <a:latin typeface="Arial" panose="020B0604020202020204" pitchFamily="34" charset="0"/>
              <a:cs typeface="Arial" panose="020B0604020202020204" pitchFamily="34" charset="0"/>
            </a:rPr>
            <a:t>Lack of definition and promotion of the programme's </a:t>
          </a:r>
          <a:r>
            <a:rPr lang="en-GB" sz="2000" b="1" i="1" kern="1200" noProof="0" dirty="0" smtClean="0">
              <a:solidFill>
                <a:schemeClr val="tx2"/>
              </a:solidFill>
              <a:latin typeface="Arial" panose="020B0604020202020204" pitchFamily="34" charset="0"/>
              <a:cs typeface="Arial" panose="020B0604020202020204" pitchFamily="34" charset="0"/>
            </a:rPr>
            <a:t>distinctive selling points</a:t>
          </a:r>
          <a:r>
            <a:rPr lang="en-GB" sz="2000" i="1" kern="1200" noProof="0" dirty="0" smtClean="0">
              <a:solidFill>
                <a:schemeClr val="tx2"/>
              </a:solidFill>
              <a:latin typeface="Arial" panose="020B0604020202020204" pitchFamily="34" charset="0"/>
              <a:cs typeface="Arial" panose="020B0604020202020204" pitchFamily="34" charset="0"/>
            </a:rPr>
            <a:t> demonstrating its competitiveness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i="1" kern="1200" noProof="0" dirty="0" smtClean="0">
              <a:solidFill>
                <a:schemeClr val="tx2"/>
              </a:solidFill>
              <a:latin typeface="Arial" panose="020B0604020202020204" pitchFamily="34" charset="0"/>
              <a:cs typeface="Arial" panose="020B0604020202020204" pitchFamily="34" charset="0"/>
            </a:rPr>
            <a:t>No </a:t>
          </a:r>
          <a:r>
            <a:rPr lang="en-GB" sz="2000" b="1" i="1" kern="1200" noProof="0" dirty="0" smtClean="0">
              <a:solidFill>
                <a:schemeClr val="tx2"/>
              </a:solidFill>
              <a:latin typeface="Arial" panose="020B0604020202020204" pitchFamily="34" charset="0"/>
              <a:cs typeface="Arial" panose="020B0604020202020204" pitchFamily="34" charset="0"/>
            </a:rPr>
            <a:t>networking activities</a:t>
          </a:r>
          <a:r>
            <a:rPr lang="en-GB" sz="2000" i="1" kern="1200" noProof="0" dirty="0" smtClean="0">
              <a:solidFill>
                <a:schemeClr val="tx2"/>
              </a:solidFill>
              <a:latin typeface="Arial" panose="020B0604020202020204" pitchFamily="34" charset="0"/>
              <a:cs typeface="Arial" panose="020B0604020202020204" pitchFamily="34" charset="0"/>
            </a:rPr>
            <a:t> to ensure wide programme </a:t>
          </a:r>
          <a:r>
            <a:rPr lang="en-GB" sz="2000" b="1" i="1" kern="1200" noProof="0" dirty="0" smtClean="0">
              <a:solidFill>
                <a:schemeClr val="tx2"/>
              </a:solidFill>
              <a:latin typeface="Arial" panose="020B0604020202020204" pitchFamily="34" charset="0"/>
              <a:cs typeface="Arial" panose="020B0604020202020204" pitchFamily="34" charset="0"/>
            </a:rPr>
            <a:t>visibility</a:t>
          </a:r>
          <a:r>
            <a:rPr lang="en-GB" sz="200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recognition</a:t>
          </a:r>
          <a:r>
            <a:rPr lang="en-GB" sz="2000" i="1" kern="1200" noProof="0" dirty="0" smtClean="0">
              <a:solidFill>
                <a:schemeClr val="tx2"/>
              </a:solidFill>
              <a:latin typeface="Arial" panose="020B0604020202020204" pitchFamily="34" charset="0"/>
              <a:cs typeface="Arial" panose="020B0604020202020204" pitchFamily="34" charset="0"/>
            </a:rPr>
            <a:t> by academia, students and future employers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9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Sustainability strategy</a:t>
          </a:r>
          <a:r>
            <a:rPr lang="en-GB" sz="2000" i="1" kern="1200" noProof="0" dirty="0" smtClean="0">
              <a:solidFill>
                <a:schemeClr val="tx2"/>
              </a:solidFill>
              <a:latin typeface="Arial" panose="020B0604020202020204" pitchFamily="34" charset="0"/>
              <a:cs typeface="Arial" panose="020B0604020202020204" pitchFamily="34" charset="0"/>
            </a:rPr>
            <a:t> not adequately considered and not integrated in </a:t>
          </a:r>
          <a:r>
            <a:rPr lang="en-GB" sz="2000" b="1" i="1" kern="1200" noProof="0" dirty="0" smtClean="0">
              <a:solidFill>
                <a:schemeClr val="tx2"/>
              </a:solidFill>
              <a:latin typeface="Arial" panose="020B0604020202020204" pitchFamily="34" charset="0"/>
              <a:cs typeface="Arial" panose="020B0604020202020204" pitchFamily="34" charset="0"/>
            </a:rPr>
            <a:t>all project stages</a:t>
          </a:r>
          <a:endParaRPr lang="en-GB" sz="2000" b="1" i="1" kern="1200" noProof="0" dirty="0">
            <a:solidFill>
              <a:schemeClr val="tx2"/>
            </a:solidFill>
            <a:latin typeface="Arial" panose="020B0604020202020204" pitchFamily="34" charset="0"/>
            <a:cs typeface="Arial" panose="020B0604020202020204" pitchFamily="34" charset="0"/>
          </a:endParaRPr>
        </a:p>
      </dsp:txBody>
      <dsp:txXfrm>
        <a:off x="5382105" y="122240"/>
        <a:ext cx="3929100" cy="4148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D096A-ED3B-485C-A598-9DF06319A309}">
      <dsp:nvSpPr>
        <dsp:cNvPr id="0" name=""/>
        <dsp:cNvSpPr/>
      </dsp:nvSpPr>
      <dsp:spPr>
        <a:xfrm>
          <a:off x="81897" y="0"/>
          <a:ext cx="4261149" cy="4248472"/>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669900"/>
              </a:solidFill>
              <a:latin typeface="Arial" panose="020B0604020202020204" pitchFamily="34" charset="0"/>
              <a:cs typeface="Arial" panose="020B0604020202020204" pitchFamily="34" charset="0"/>
            </a:rPr>
            <a:t>DO's</a:t>
          </a:r>
          <a:endParaRPr lang="en-GB" sz="2000" i="1" kern="1200" noProof="0" dirty="0">
            <a:solidFill>
              <a:srgbClr val="6699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Mutual benefits</a:t>
          </a:r>
          <a:r>
            <a:rPr lang="en-GB" sz="2000" i="1" kern="1200" noProof="0" dirty="0" smtClean="0">
              <a:solidFill>
                <a:schemeClr val="tx2"/>
              </a:solidFill>
              <a:latin typeface="Arial" panose="020B0604020202020204" pitchFamily="34" charset="0"/>
              <a:cs typeface="Arial" panose="020B0604020202020204" pitchFamily="34" charset="0"/>
            </a:rPr>
            <a:t> through the cooperation with the specific regions/countries</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Concrete contribution</a:t>
          </a:r>
          <a:r>
            <a:rPr lang="en-GB" sz="2000" i="1" kern="1200" noProof="0" dirty="0" smtClean="0">
              <a:solidFill>
                <a:schemeClr val="tx2"/>
              </a:solidFill>
              <a:latin typeface="Arial" panose="020B0604020202020204" pitchFamily="34" charset="0"/>
              <a:cs typeface="Arial" panose="020B0604020202020204" pitchFamily="34" charset="0"/>
            </a:rPr>
            <a:t> to meet the </a:t>
          </a:r>
          <a:r>
            <a:rPr lang="en-GB" sz="2000" b="1" i="1" kern="1200" noProof="0" dirty="0" smtClean="0">
              <a:solidFill>
                <a:schemeClr val="tx2"/>
              </a:solidFill>
              <a:latin typeface="Arial" panose="020B0604020202020204" pitchFamily="34" charset="0"/>
              <a:cs typeface="Arial" panose="020B0604020202020204" pitchFamily="34" charset="0"/>
            </a:rPr>
            <a:t>challenges</a:t>
          </a:r>
          <a:r>
            <a:rPr lang="en-GB" sz="2000" b="0" i="1" kern="1200" noProof="0" dirty="0" smtClean="0">
              <a:solidFill>
                <a:schemeClr val="tx2"/>
              </a:solidFill>
              <a:latin typeface="Arial" panose="020B0604020202020204" pitchFamily="34" charset="0"/>
              <a:cs typeface="Arial" panose="020B0604020202020204" pitchFamily="34" charset="0"/>
            </a:rPr>
            <a:t> in the </a:t>
          </a:r>
          <a:r>
            <a:rPr lang="en-GB" sz="2000" b="1" i="1" kern="1200" noProof="0" dirty="0" smtClean="0">
              <a:solidFill>
                <a:schemeClr val="tx2"/>
              </a:solidFill>
              <a:latin typeface="Arial" panose="020B0604020202020204" pitchFamily="34" charset="0"/>
              <a:cs typeface="Arial" panose="020B0604020202020204" pitchFamily="34" charset="0"/>
            </a:rPr>
            <a:t>HE systems</a:t>
          </a:r>
          <a:r>
            <a:rPr lang="en-GB" sz="2000" i="1" kern="1200" noProof="0" dirty="0" smtClean="0">
              <a:solidFill>
                <a:schemeClr val="tx2"/>
              </a:solidFill>
              <a:latin typeface="Arial" panose="020B0604020202020204" pitchFamily="34" charset="0"/>
              <a:cs typeface="Arial" panose="020B0604020202020204" pitchFamily="34" charset="0"/>
            </a:rPr>
            <a:t> of these countries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i="1" kern="1200" noProof="0" dirty="0" smtClean="0">
              <a:solidFill>
                <a:schemeClr val="tx2"/>
              </a:solidFill>
              <a:latin typeface="Arial" panose="020B0604020202020204" pitchFamily="34" charset="0"/>
              <a:cs typeface="Arial" panose="020B0604020202020204" pitchFamily="34" charset="0"/>
            </a:rPr>
            <a:t>Support for a strong and educated </a:t>
          </a:r>
          <a:r>
            <a:rPr lang="en-GB" sz="2000" b="1" i="1" kern="1200" noProof="0" dirty="0" smtClean="0">
              <a:solidFill>
                <a:schemeClr val="tx2"/>
              </a:solidFill>
              <a:latin typeface="Arial" panose="020B0604020202020204" pitchFamily="34" charset="0"/>
              <a:cs typeface="Arial" panose="020B0604020202020204" pitchFamily="34" charset="0"/>
            </a:rPr>
            <a:t>human capital</a:t>
          </a:r>
          <a:endParaRPr lang="en-GB" sz="2000" b="1"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i="1" kern="1200" noProof="0" dirty="0" smtClean="0">
              <a:solidFill>
                <a:schemeClr val="tx2"/>
              </a:solidFill>
              <a:latin typeface="Arial" panose="020B0604020202020204" pitchFamily="34" charset="0"/>
              <a:cs typeface="Arial" panose="020B0604020202020204" pitchFamily="34" charset="0"/>
            </a:rPr>
            <a:t>Effects of the cooperation on </a:t>
          </a:r>
          <a:r>
            <a:rPr lang="en-GB" sz="2000" b="1" i="1" kern="1200" noProof="0" dirty="0" smtClean="0">
              <a:solidFill>
                <a:schemeClr val="tx2"/>
              </a:solidFill>
              <a:latin typeface="Arial" panose="020B0604020202020204" pitchFamily="34" charset="0"/>
              <a:cs typeface="Arial" panose="020B0604020202020204" pitchFamily="34" charset="0"/>
            </a:rPr>
            <a:t>economic</a:t>
          </a:r>
          <a:r>
            <a:rPr lang="en-GB" sz="2000" b="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social development</a:t>
          </a:r>
          <a:endParaRPr lang="en-GB" sz="2000" b="1" i="1" kern="1200" noProof="0" dirty="0">
            <a:solidFill>
              <a:schemeClr val="tx2"/>
            </a:solidFill>
            <a:latin typeface="Arial" panose="020B0604020202020204" pitchFamily="34" charset="0"/>
            <a:cs typeface="Arial" panose="020B0604020202020204" pitchFamily="34" charset="0"/>
          </a:endParaRPr>
        </a:p>
      </dsp:txBody>
      <dsp:txXfrm>
        <a:off x="206330" y="124433"/>
        <a:ext cx="4012283" cy="3999606"/>
      </dsp:txXfrm>
    </dsp:sp>
    <dsp:sp modelId="{730A33EE-1333-499C-BC14-6B45DDFD8C32}">
      <dsp:nvSpPr>
        <dsp:cNvPr id="0" name=""/>
        <dsp:cNvSpPr/>
      </dsp:nvSpPr>
      <dsp:spPr>
        <a:xfrm>
          <a:off x="4605163" y="1947640"/>
          <a:ext cx="579811" cy="473506"/>
        </a:xfrm>
        <a:prstGeom prst="chevron">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889000">
            <a:lnSpc>
              <a:spcPct val="100000"/>
            </a:lnSpc>
            <a:spcBef>
              <a:spcPct val="0"/>
            </a:spcBef>
            <a:spcAft>
              <a:spcPts val="600"/>
            </a:spcAft>
          </a:pPr>
          <a:endParaRPr lang="en-GB" sz="2000" kern="1200">
            <a:solidFill>
              <a:schemeClr val="accent1">
                <a:lumMod val="75000"/>
              </a:schemeClr>
            </a:solidFill>
            <a:latin typeface="Arial" panose="020B0604020202020204" pitchFamily="34" charset="0"/>
            <a:cs typeface="Arial" panose="020B0604020202020204" pitchFamily="34" charset="0"/>
          </a:endParaRPr>
        </a:p>
      </dsp:txBody>
      <dsp:txXfrm>
        <a:off x="4605163" y="2042341"/>
        <a:ext cx="437759" cy="284104"/>
      </dsp:txXfrm>
    </dsp:sp>
    <dsp:sp modelId="{52C203C8-B8C5-4D00-ABF8-41B9285CF4CE}">
      <dsp:nvSpPr>
        <dsp:cNvPr id="0" name=""/>
        <dsp:cNvSpPr/>
      </dsp:nvSpPr>
      <dsp:spPr>
        <a:xfrm>
          <a:off x="5259865" y="0"/>
          <a:ext cx="4173580" cy="4248472"/>
        </a:xfrm>
        <a:prstGeom prst="roundRect">
          <a:avLst>
            <a:gd name="adj" fmla="val 10000"/>
          </a:avLst>
        </a:prstGeom>
        <a:solidFill>
          <a:schemeClr val="accent2">
            <a:lumMod val="40000"/>
            <a:lumOff val="6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rtl="0">
            <a:lnSpc>
              <a:spcPct val="100000"/>
            </a:lnSpc>
            <a:spcBef>
              <a:spcPct val="0"/>
            </a:spcBef>
            <a:spcAft>
              <a:spcPts val="600"/>
            </a:spcAft>
          </a:pPr>
          <a:r>
            <a:rPr lang="en-GB" sz="2000" b="1" i="1" kern="1200" noProof="0" dirty="0" smtClean="0">
              <a:solidFill>
                <a:srgbClr val="C00000"/>
              </a:solidFill>
              <a:latin typeface="Arial" panose="020B0604020202020204" pitchFamily="34" charset="0"/>
              <a:cs typeface="Arial" panose="020B0604020202020204" pitchFamily="34" charset="0"/>
            </a:rPr>
            <a:t>DON'Ts</a:t>
          </a:r>
          <a:endParaRPr lang="en-GB" sz="2000" b="1" i="1" kern="1200" noProof="0" dirty="0">
            <a:solidFill>
              <a:srgbClr val="C00000"/>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Imprecise plan</a:t>
          </a:r>
          <a:r>
            <a:rPr lang="en-GB" sz="2000" i="1" kern="1200" noProof="0" dirty="0" smtClean="0">
              <a:solidFill>
                <a:schemeClr val="tx2"/>
              </a:solidFill>
              <a:latin typeface="Arial" panose="020B0604020202020204" pitchFamily="34" charset="0"/>
              <a:cs typeface="Arial" panose="020B0604020202020204" pitchFamily="34" charset="0"/>
            </a:rPr>
            <a:t> and </a:t>
          </a:r>
          <a:r>
            <a:rPr lang="en-GB" sz="2000" b="1" i="1" kern="1200" noProof="0" dirty="0" smtClean="0">
              <a:solidFill>
                <a:schemeClr val="tx2"/>
              </a:solidFill>
              <a:latin typeface="Arial" panose="020B0604020202020204" pitchFamily="34" charset="0"/>
              <a:cs typeface="Arial" panose="020B0604020202020204" pitchFamily="34" charset="0"/>
            </a:rPr>
            <a:t>objectives</a:t>
          </a:r>
          <a:r>
            <a:rPr lang="en-GB" sz="2000" i="1" kern="1200" noProof="0" dirty="0" smtClean="0">
              <a:solidFill>
                <a:schemeClr val="tx2"/>
              </a:solidFill>
              <a:latin typeface="Arial" panose="020B0604020202020204" pitchFamily="34" charset="0"/>
              <a:cs typeface="Arial" panose="020B0604020202020204" pitchFamily="34" charset="0"/>
            </a:rPr>
            <a:t> for building up cooperation with the regions/countries</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Limitation </a:t>
          </a:r>
          <a:r>
            <a:rPr lang="en-GB" sz="2000" i="1" kern="1200" noProof="0" dirty="0" smtClean="0">
              <a:solidFill>
                <a:schemeClr val="tx2"/>
              </a:solidFill>
              <a:latin typeface="Arial" panose="020B0604020202020204" pitchFamily="34" charset="0"/>
              <a:cs typeface="Arial" panose="020B0604020202020204" pitchFamily="34" charset="0"/>
            </a:rPr>
            <a:t>of collaboration to the level of student exchange </a:t>
          </a:r>
          <a:endParaRPr lang="en-GB" sz="2000" i="1" kern="1200" noProof="0" dirty="0">
            <a:solidFill>
              <a:schemeClr val="tx2"/>
            </a:solidFill>
            <a:latin typeface="Arial" panose="020B0604020202020204" pitchFamily="34" charset="0"/>
            <a:cs typeface="Arial" panose="020B0604020202020204" pitchFamily="34" charset="0"/>
          </a:endParaRPr>
        </a:p>
        <a:p>
          <a:pPr marL="228600" lvl="1" indent="-228600" algn="l" defTabSz="889000" rtl="0">
            <a:lnSpc>
              <a:spcPct val="100000"/>
            </a:lnSpc>
            <a:spcBef>
              <a:spcPct val="0"/>
            </a:spcBef>
            <a:spcAft>
              <a:spcPts val="600"/>
            </a:spcAft>
            <a:buChar char="••"/>
          </a:pPr>
          <a:r>
            <a:rPr lang="en-GB" sz="2000" b="1" i="1" kern="1200" noProof="0" dirty="0" smtClean="0">
              <a:solidFill>
                <a:schemeClr val="tx2"/>
              </a:solidFill>
              <a:latin typeface="Arial" panose="020B0604020202020204" pitchFamily="34" charset="0"/>
              <a:cs typeface="Arial" panose="020B0604020202020204" pitchFamily="34" charset="0"/>
            </a:rPr>
            <a:t>Unclear methodology </a:t>
          </a:r>
          <a:r>
            <a:rPr lang="en-GB" sz="2000" i="1" kern="1200" noProof="0" dirty="0" smtClean="0">
              <a:solidFill>
                <a:schemeClr val="tx2"/>
              </a:solidFill>
              <a:latin typeface="Arial" panose="020B0604020202020204" pitchFamily="34" charset="0"/>
              <a:cs typeface="Arial" panose="020B0604020202020204" pitchFamily="34" charset="0"/>
            </a:rPr>
            <a:t>and </a:t>
          </a:r>
          <a:r>
            <a:rPr lang="en-GB" sz="2000" b="1" i="1" kern="1200" noProof="0" dirty="0" smtClean="0">
              <a:solidFill>
                <a:schemeClr val="tx2"/>
              </a:solidFill>
              <a:latin typeface="Arial" panose="020B0604020202020204" pitchFamily="34" charset="0"/>
              <a:cs typeface="Arial" panose="020B0604020202020204" pitchFamily="34" charset="0"/>
            </a:rPr>
            <a:t>inappropriate approach </a:t>
          </a:r>
          <a:r>
            <a:rPr lang="en-GB" sz="2000" i="1" kern="1200" noProof="0" dirty="0" smtClean="0">
              <a:solidFill>
                <a:schemeClr val="tx2"/>
              </a:solidFill>
              <a:latin typeface="Arial" panose="020B0604020202020204" pitchFamily="34" charset="0"/>
              <a:cs typeface="Arial" panose="020B0604020202020204" pitchFamily="34" charset="0"/>
            </a:rPr>
            <a:t>to reach </a:t>
          </a:r>
          <a:r>
            <a:rPr lang="en-GB" sz="2000" i="1" kern="1200" dirty="0" smtClean="0">
              <a:solidFill>
                <a:schemeClr val="tx2"/>
              </a:solidFill>
              <a:latin typeface="Arial" panose="020B0604020202020204" pitchFamily="34" charset="0"/>
              <a:cs typeface="Arial" panose="020B0604020202020204" pitchFamily="34" charset="0"/>
            </a:rPr>
            <a:t>excellent students</a:t>
          </a:r>
          <a:endParaRPr lang="en-GB" sz="2000" i="1" kern="1200" noProof="0" dirty="0">
            <a:solidFill>
              <a:schemeClr val="tx2"/>
            </a:solidFill>
            <a:latin typeface="Arial" panose="020B0604020202020204" pitchFamily="34" charset="0"/>
            <a:cs typeface="Arial" panose="020B0604020202020204" pitchFamily="34" charset="0"/>
          </a:endParaRPr>
        </a:p>
      </dsp:txBody>
      <dsp:txXfrm>
        <a:off x="5382105" y="122240"/>
        <a:ext cx="3929100" cy="40039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t" anchorCtr="0" compatLnSpc="1">
            <a:prstTxWarp prst="textNoShape">
              <a:avLst/>
            </a:prstTxWarp>
          </a:bodyPr>
          <a:lstStyle>
            <a:lvl1pPr>
              <a:defRPr sz="1200"/>
            </a:lvl1pPr>
          </a:lstStyle>
          <a:p>
            <a:pPr>
              <a:defRPr/>
            </a:pPr>
            <a:endParaRPr lang="en-GB" altLang="fr-FR"/>
          </a:p>
        </p:txBody>
      </p:sp>
      <p:sp>
        <p:nvSpPr>
          <p:cNvPr id="173059" name="Rectangle 3"/>
          <p:cNvSpPr>
            <a:spLocks noGrp="1" noChangeArrowheads="1"/>
          </p:cNvSpPr>
          <p:nvPr>
            <p:ph type="dt" sz="quarter" idx="1"/>
          </p:nvPr>
        </p:nvSpPr>
        <p:spPr bwMode="auto">
          <a:xfrm>
            <a:off x="377825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t" anchorCtr="0" compatLnSpc="1">
            <a:prstTxWarp prst="textNoShape">
              <a:avLst/>
            </a:prstTxWarp>
          </a:bodyPr>
          <a:lstStyle>
            <a:lvl1pPr algn="r">
              <a:defRPr sz="1200"/>
            </a:lvl1pPr>
          </a:lstStyle>
          <a:p>
            <a:pPr>
              <a:defRPr/>
            </a:pPr>
            <a:fld id="{5FD5FE7E-50A6-4E17-9998-33C43CD3013F}" type="datetimeFigureOut">
              <a:rPr lang="en-GB" altLang="fr-FR"/>
              <a:pPr>
                <a:defRPr/>
              </a:pPr>
              <a:t>15/11/2016</a:t>
            </a:fld>
            <a:endParaRPr lang="en-GB" altLang="fr-FR"/>
          </a:p>
        </p:txBody>
      </p:sp>
      <p:sp>
        <p:nvSpPr>
          <p:cNvPr id="173060" name="Rectangle 4"/>
          <p:cNvSpPr>
            <a:spLocks noGrp="1" noChangeArrowheads="1"/>
          </p:cNvSpPr>
          <p:nvPr>
            <p:ph type="ftr" sz="quarter" idx="2"/>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b" anchorCtr="0" compatLnSpc="1">
            <a:prstTxWarp prst="textNoShape">
              <a:avLst/>
            </a:prstTxWarp>
          </a:bodyPr>
          <a:lstStyle>
            <a:lvl1pPr>
              <a:defRPr sz="1200"/>
            </a:lvl1pPr>
          </a:lstStyle>
          <a:p>
            <a:pPr>
              <a:defRPr/>
            </a:pPr>
            <a:endParaRPr lang="en-GB" altLang="fr-FR"/>
          </a:p>
        </p:txBody>
      </p:sp>
      <p:sp>
        <p:nvSpPr>
          <p:cNvPr id="173061" name="Rectangle 5"/>
          <p:cNvSpPr>
            <a:spLocks noGrp="1" noChangeArrowheads="1"/>
          </p:cNvSpPr>
          <p:nvPr>
            <p:ph type="sldNum" sz="quarter" idx="3"/>
          </p:nvPr>
        </p:nvSpPr>
        <p:spPr bwMode="auto">
          <a:xfrm>
            <a:off x="377825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b" anchorCtr="0" compatLnSpc="1">
            <a:prstTxWarp prst="textNoShape">
              <a:avLst/>
            </a:prstTxWarp>
          </a:bodyPr>
          <a:lstStyle>
            <a:lvl1pPr algn="r">
              <a:defRPr sz="1200"/>
            </a:lvl1pPr>
          </a:lstStyle>
          <a:p>
            <a:pPr>
              <a:defRPr/>
            </a:pPr>
            <a:fld id="{33E779B6-41CC-4AED-9094-254BC4954C4C}" type="slidenum">
              <a:rPr lang="en-GB" altLang="fr-FR"/>
              <a:pPr>
                <a:defRPr/>
              </a:pPr>
              <a:t>‹#›</a:t>
            </a:fld>
            <a:endParaRPr lang="en-GB" altLang="fr-FR"/>
          </a:p>
        </p:txBody>
      </p:sp>
    </p:spTree>
    <p:extLst>
      <p:ext uri="{BB962C8B-B14F-4D97-AF65-F5344CB8AC3E}">
        <p14:creationId xmlns:p14="http://schemas.microsoft.com/office/powerpoint/2010/main" val="1071653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t" anchorCtr="0" compatLnSpc="1">
            <a:prstTxWarp prst="textNoShape">
              <a:avLst/>
            </a:prstTxWarp>
          </a:bodyPr>
          <a:lstStyle>
            <a:lvl1pPr>
              <a:defRPr sz="1200"/>
            </a:lvl1pPr>
          </a:lstStyle>
          <a:p>
            <a:pPr>
              <a:defRPr/>
            </a:pPr>
            <a:endParaRPr lang="en-GB" altLang="fr-FR"/>
          </a:p>
        </p:txBody>
      </p:sp>
      <p:sp>
        <p:nvSpPr>
          <p:cNvPr id="49155" name="Rectangle 3"/>
          <p:cNvSpPr>
            <a:spLocks noGrp="1" noChangeArrowheads="1"/>
          </p:cNvSpPr>
          <p:nvPr>
            <p:ph type="dt" idx="1"/>
          </p:nvPr>
        </p:nvSpPr>
        <p:spPr bwMode="auto">
          <a:xfrm>
            <a:off x="3778250" y="0"/>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t" anchorCtr="0" compatLnSpc="1">
            <a:prstTxWarp prst="textNoShape">
              <a:avLst/>
            </a:prstTxWarp>
          </a:bodyPr>
          <a:lstStyle>
            <a:lvl1pPr algn="r">
              <a:defRPr sz="1200"/>
            </a:lvl1pPr>
          </a:lstStyle>
          <a:p>
            <a:pPr>
              <a:defRPr/>
            </a:pPr>
            <a:fld id="{050291FA-4C07-4CC0-8609-F8E5A75DC1C4}" type="datetimeFigureOut">
              <a:rPr lang="en-GB" altLang="fr-FR"/>
              <a:pPr>
                <a:defRPr/>
              </a:pPr>
              <a:t>15/11/2016</a:t>
            </a:fld>
            <a:endParaRPr lang="en-GB" altLang="fr-FR"/>
          </a:p>
        </p:txBody>
      </p:sp>
      <p:sp>
        <p:nvSpPr>
          <p:cNvPr id="31748" name="Rectangle 4"/>
          <p:cNvSpPr>
            <a:spLocks noGrp="1" noRot="1" noChangeAspect="1" noChangeArrowheads="1" noTextEdit="1"/>
          </p:cNvSpPr>
          <p:nvPr>
            <p:ph type="sldImg" idx="2"/>
          </p:nvPr>
        </p:nvSpPr>
        <p:spPr bwMode="auto">
          <a:xfrm>
            <a:off x="736600" y="733425"/>
            <a:ext cx="5195888"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65163" y="4643438"/>
            <a:ext cx="5338762" cy="439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9158" name="Rectangle 6"/>
          <p:cNvSpPr>
            <a:spLocks noGrp="1" noChangeArrowheads="1"/>
          </p:cNvSpPr>
          <p:nvPr>
            <p:ph type="ftr" sz="quarter" idx="4"/>
          </p:nvPr>
        </p:nvSpPr>
        <p:spPr bwMode="auto">
          <a:xfrm>
            <a:off x="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b" anchorCtr="0" compatLnSpc="1">
            <a:prstTxWarp prst="textNoShape">
              <a:avLst/>
            </a:prstTxWarp>
          </a:bodyPr>
          <a:lstStyle>
            <a:lvl1pPr>
              <a:defRPr sz="1200"/>
            </a:lvl1pPr>
          </a:lstStyle>
          <a:p>
            <a:pPr>
              <a:defRPr/>
            </a:pPr>
            <a:endParaRPr lang="en-GB" altLang="fr-FR"/>
          </a:p>
        </p:txBody>
      </p:sp>
      <p:sp>
        <p:nvSpPr>
          <p:cNvPr id="49159" name="Rectangle 7"/>
          <p:cNvSpPr>
            <a:spLocks noGrp="1" noChangeArrowheads="1"/>
          </p:cNvSpPr>
          <p:nvPr>
            <p:ph type="sldNum" sz="quarter" idx="5"/>
          </p:nvPr>
        </p:nvSpPr>
        <p:spPr bwMode="auto">
          <a:xfrm>
            <a:off x="3778250" y="9285288"/>
            <a:ext cx="2889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8" tIns="44988" rIns="89978" bIns="44988" numCol="1" anchor="b" anchorCtr="0" compatLnSpc="1">
            <a:prstTxWarp prst="textNoShape">
              <a:avLst/>
            </a:prstTxWarp>
          </a:bodyPr>
          <a:lstStyle>
            <a:lvl1pPr algn="r">
              <a:defRPr sz="1200"/>
            </a:lvl1pPr>
          </a:lstStyle>
          <a:p>
            <a:pPr>
              <a:defRPr/>
            </a:pPr>
            <a:fld id="{2AB012C1-A62F-4EDA-A39A-E054A4A589C8}" type="slidenum">
              <a:rPr lang="en-GB" altLang="fr-FR"/>
              <a:pPr>
                <a:defRPr/>
              </a:pPr>
              <a:t>‹#›</a:t>
            </a:fld>
            <a:endParaRPr lang="en-GB" altLang="fr-FR"/>
          </a:p>
        </p:txBody>
      </p:sp>
    </p:spTree>
    <p:extLst>
      <p:ext uri="{BB962C8B-B14F-4D97-AF65-F5344CB8AC3E}">
        <p14:creationId xmlns:p14="http://schemas.microsoft.com/office/powerpoint/2010/main" val="1371783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AB012C1-A62F-4EDA-A39A-E054A4A589C8}" type="slidenum">
              <a:rPr lang="en-GB" altLang="fr-FR" smtClean="0"/>
              <a:pPr>
                <a:defRPr/>
              </a:pPr>
              <a:t>1</a:t>
            </a:fld>
            <a:endParaRPr lang="en-GB" altLang="fr-FR"/>
          </a:p>
        </p:txBody>
      </p:sp>
    </p:spTree>
    <p:extLst>
      <p:ext uri="{BB962C8B-B14F-4D97-AF65-F5344CB8AC3E}">
        <p14:creationId xmlns:p14="http://schemas.microsoft.com/office/powerpoint/2010/main" val="2427855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10</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11</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proposal's elements of "jointness"/integration, design and structure are tailored and effective for achieving the EMJMD aims and objectives; </a:t>
            </a:r>
          </a:p>
          <a:p>
            <a:pPr marL="171450" indent="-171450">
              <a:buFont typeface="Wingdings" panose="05000000000000000000" pitchFamily="2" charset="2"/>
              <a:buChar char="ü"/>
            </a:pPr>
            <a:endParaRPr lang="en-GB" sz="1200" b="0" i="0" u="none" strike="noStrike" kern="1200" baseline="0" dirty="0" smtClean="0">
              <a:solidFill>
                <a:schemeClr val="tx1"/>
              </a:solidFill>
              <a:latin typeface="Calibri" pitchFamily="34" charset="0"/>
              <a:ea typeface="+mn-ea"/>
              <a:cs typeface="+mn-cs"/>
            </a:endParaRPr>
          </a:p>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proposal describes how the EMJMD is integrated within the degree catalogues of partner and defines the degree(s) intended to be delivered, especially the award of an EMJMD joint degree, if national legislation allows;</a:t>
            </a:r>
          </a:p>
          <a:p>
            <a:pPr marL="171450" indent="-171450">
              <a:buFont typeface="Wingdings" panose="05000000000000000000" pitchFamily="2" charset="2"/>
              <a:buChar char="ü"/>
            </a:pPr>
            <a:endParaRPr lang="en-GB" sz="1200" b="0" i="0" u="none" strike="noStrike" kern="1200" baseline="0" dirty="0" smtClean="0">
              <a:solidFill>
                <a:schemeClr val="tx1"/>
              </a:solidFill>
              <a:latin typeface="Calibri" pitchFamily="34" charset="0"/>
              <a:ea typeface="+mn-ea"/>
              <a:cs typeface="+mn-cs"/>
            </a:endParaRPr>
          </a:p>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proposed EMJMD responds to clearly identified needs in the academic field;</a:t>
            </a:r>
          </a:p>
          <a:p>
            <a:pPr marL="171450" indent="-171450">
              <a:buFont typeface="Wingdings" panose="05000000000000000000" pitchFamily="2" charset="2"/>
              <a:buChar char="ü"/>
            </a:pPr>
            <a:endParaRPr lang="en-GB" sz="1200" b="0" i="0" u="none" strike="noStrike" kern="1200" baseline="0" dirty="0" smtClean="0">
              <a:solidFill>
                <a:schemeClr val="tx1"/>
              </a:solidFill>
              <a:latin typeface="Calibri" pitchFamily="34" charset="0"/>
              <a:ea typeface="+mn-ea"/>
              <a:cs typeface="+mn-cs"/>
            </a:endParaRPr>
          </a:p>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proposal defines how the EMJMD aims to increase the attractiveness of the European Higher Education Area, and to foster excellence, innovation and competitiveness in terms of the academic fields/subjects targeted;</a:t>
            </a:r>
          </a:p>
          <a:p>
            <a:pPr marL="0" indent="0">
              <a:buFont typeface="Wingdings" panose="05000000000000000000" pitchFamily="2" charset="2"/>
              <a:buNone/>
            </a:pPr>
            <a:endParaRPr lang="en-GB" sz="1200" b="0" i="0" u="none" strike="noStrike" kern="1200" baseline="0" dirty="0" smtClean="0">
              <a:solidFill>
                <a:schemeClr val="tx1"/>
              </a:solidFill>
              <a:latin typeface="Calibri" pitchFamily="34" charset="0"/>
              <a:ea typeface="+mn-ea"/>
              <a:cs typeface="+mn-cs"/>
            </a:endParaRPr>
          </a:p>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proposed EMJMD consortium is highly relevant with regard to internationalisation in higher education and has been designed to maximise the benefits of student and staff mobility.</a:t>
            </a: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12</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proposal defines the academic programme and the learning outcomes and details how the excellent academic content will be offered;</a:t>
            </a:r>
          </a:p>
          <a:p>
            <a:pPr marL="171450" indent="-171450">
              <a:buFont typeface="Wingdings" panose="05000000000000000000" pitchFamily="2" charset="2"/>
              <a:buChar char="ü"/>
            </a:pPr>
            <a:endParaRPr lang="fr-BE" sz="1200" b="0" i="0" u="none" strike="noStrike" kern="1200" baseline="0" dirty="0" smtClean="0">
              <a:solidFill>
                <a:schemeClr val="tx1"/>
              </a:solidFill>
              <a:effectLst/>
              <a:latin typeface="Calibri" pitchFamily="34" charset="0"/>
              <a:ea typeface="+mn-ea"/>
              <a:cs typeface="+mn-cs"/>
            </a:endParaRPr>
          </a:p>
          <a:p>
            <a:pPr marL="171450" indent="-171450">
              <a:buFont typeface="Wingdings" panose="05000000000000000000" pitchFamily="2" charset="2"/>
              <a:buChar char="ü"/>
            </a:pPr>
            <a:r>
              <a:rPr lang="en-GB" sz="1200" b="0" i="0" u="none" strike="noStrike" kern="1200" baseline="0" dirty="0" smtClean="0">
                <a:solidFill>
                  <a:schemeClr val="tx1"/>
                </a:solidFill>
                <a:latin typeface="Calibri" pitchFamily="34" charset="0"/>
                <a:ea typeface="+mn-ea"/>
                <a:cs typeface="+mn-cs"/>
              </a:rPr>
              <a:t>The proposal describes a set of internal and external evaluation methods of the EMJMD, how they will be put into practice and used to monitor, upgrade and improve the quality of the course;</a:t>
            </a:r>
            <a:endParaRPr lang="en-GB" sz="1200" kern="1200" dirty="0" smtClean="0">
              <a:solidFill>
                <a:schemeClr val="tx1"/>
              </a:solidFill>
              <a:effectLst/>
              <a:latin typeface="Calibri" pitchFamily="34" charset="0"/>
              <a:ea typeface="+mn-ea"/>
              <a:cs typeface="+mn-cs"/>
            </a:endParaRPr>
          </a:p>
          <a:p>
            <a:pPr marL="0" lvl="0" indent="0" fontAlgn="auto">
              <a:buFont typeface="Wingdings" panose="05000000000000000000" pitchFamily="2" charset="2"/>
              <a:buNone/>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defines how the student mobility is organised and is instrumental to the course objectives, and presents a draft strategy/planning for an effective involvement of scholars/guest lecturers</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explains in detail all relevant information provided to the students/academic staff prior to course enrolment, and the services offered in terms of support for accommodation, language training, administrative formalities (e.g. visa support), and insurance</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clearly outlines the course rules, student rights and obligations concerning the academic, administrative and financial aspects of EMJMD implementation</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the envisaged activities/facilities to ensure the effective integration/networking of the EMJMD students within their socio-cultural and professional environment</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indent="-171450">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clearly outlines the interaction between the EMJMD and non-educational actors in the course implementation</a:t>
            </a:r>
            <a:r>
              <a:rPr lang="en-GB" sz="1200" b="0" i="0" u="none" strike="noStrike" kern="1200" baseline="0" dirty="0" smtClean="0">
                <a:solidFill>
                  <a:schemeClr val="tx1"/>
                </a:solidFill>
                <a:effectLst/>
                <a:latin typeface="Calibri" pitchFamily="34" charset="0"/>
                <a:ea typeface="+mn-ea"/>
                <a:cs typeface="+mn-cs"/>
              </a:rPr>
              <a:t>.</a:t>
            </a:r>
            <a:endParaRPr lang="fr-FR"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13</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clearly shows the fields of expertise of the involved partners/staff and how they are complementary and of added value for the EMJMD implementation. Where applicable, the proposal describes how existing cooperation agreements have been enhanced to meet the EMJMD’s objectives</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the institutional commitment of each partner, specifies their the role and tasks in the EMJMD implementation, and outlines the working mechanisms of the governing bodies and management tools in place</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a:t>
            </a:r>
            <a:r>
              <a:rPr lang="en-GB" sz="1200" i="1" kern="1200" dirty="0" smtClean="0">
                <a:solidFill>
                  <a:schemeClr val="tx1"/>
                </a:solidFill>
                <a:effectLst/>
                <a:latin typeface="Calibri" pitchFamily="34" charset="0"/>
                <a:ea typeface="+mn-ea"/>
                <a:cs typeface="+mn-cs"/>
              </a:rPr>
              <a:t>inter alia,</a:t>
            </a:r>
            <a:r>
              <a:rPr lang="en-GB" sz="1200" kern="1200" dirty="0" smtClean="0">
                <a:solidFill>
                  <a:schemeClr val="tx1"/>
                </a:solidFill>
                <a:effectLst/>
                <a:latin typeface="Calibri" pitchFamily="34" charset="0"/>
                <a:ea typeface="+mn-ea"/>
                <a:cs typeface="+mn-cs"/>
              </a:rPr>
              <a:t> the joint criteria, principles and requirements for student application, selection and admission requirements, student examination and performance evaluation</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indent="-171450">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explains how the student participation costs have been calculated, and provides a description on how financial resources including complementary funding will be mobilised, allocated and managed within the partnership</a:t>
            </a:r>
            <a:endParaRPr lang="fr-FR"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14</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offers a convincing mid/long-term development/sustainability strategy and makes realistic projections beyond the EU funding period, and the ways to mobilise other funding sources for scholarships and self-funded students</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explains how the EMJMD will generate impact at institutional level (faculty/university), and how it enhances the internationalisation strategy of the consortium partners towards relevant stakeholders at national/European/international level</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how the proposed EMJMD encourages entrepreneurship and a sense of initiative, describes how employers will be involved in course implementation in order to improve students competencies and skills and thereby enhance the employability of graduates</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lvl="0" indent="-171450" fontAlgn="auto">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the types and methods of promotion/dissemination mechanisms, its target groups, and the concrete tasks of the partners in the awareness-raising strategy of the EMJMD. It explains how it plans to attract excellent students worldwide</a:t>
            </a:r>
          </a:p>
          <a:p>
            <a:pPr marL="171450" lvl="0" indent="-171450" fontAlgn="auto">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indent="-171450">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If relevant, the proposal describes how the materials, documents and media produced will be made freely available and promoted through open licences, and does not contain disproportionate limitations.</a:t>
            </a:r>
            <a:endParaRPr lang="fr-FR"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15</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describes the methods used to attract highly talented students from the targeted region(s)</a:t>
            </a:r>
          </a:p>
          <a:p>
            <a:pPr marL="171450" indent="-171450">
              <a:buFont typeface="Wingdings" panose="05000000000000000000" pitchFamily="2" charset="2"/>
              <a:buChar char="ü"/>
            </a:pPr>
            <a:endParaRPr lang="en-GB" sz="1200" kern="1200" dirty="0" smtClean="0">
              <a:solidFill>
                <a:schemeClr val="tx1"/>
              </a:solidFill>
              <a:effectLst/>
              <a:latin typeface="Calibri" pitchFamily="34" charset="0"/>
              <a:ea typeface="+mn-ea"/>
              <a:cs typeface="+mn-cs"/>
            </a:endParaRPr>
          </a:p>
          <a:p>
            <a:pPr marL="171450" indent="-171450">
              <a:buFont typeface="Wingdings" panose="05000000000000000000" pitchFamily="2" charset="2"/>
              <a:buChar char="ü"/>
            </a:pPr>
            <a:r>
              <a:rPr lang="en-GB" sz="1200" kern="1200" dirty="0" smtClean="0">
                <a:solidFill>
                  <a:schemeClr val="tx1"/>
                </a:solidFill>
                <a:effectLst/>
                <a:latin typeface="Calibri" pitchFamily="34" charset="0"/>
                <a:ea typeface="+mn-ea"/>
                <a:cs typeface="+mn-cs"/>
              </a:rPr>
              <a:t>The proposal encourages cooperation with HEIs and/or other eligible participating organisation from Partner Countries in the targeted region(s). The added value of such cooperation to the EMJMD is clearly explained.</a:t>
            </a:r>
            <a:endParaRPr lang="fr-FR"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16</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17</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18</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19</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20</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21</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r>
              <a:rPr lang="en-GB" sz="1200" b="0" kern="1200" dirty="0" smtClean="0">
                <a:solidFill>
                  <a:schemeClr val="tx1"/>
                </a:solidFill>
                <a:effectLst/>
                <a:latin typeface="Arial" panose="020B0604020202020204" pitchFamily="34" charset="0"/>
                <a:ea typeface="+mn-ea"/>
                <a:cs typeface="Arial" panose="020B0604020202020204" pitchFamily="34" charset="0"/>
              </a:rPr>
              <a:t>Before starting to fill in the </a:t>
            </a:r>
            <a:r>
              <a:rPr lang="en-GB" sz="1200" b="0" kern="1200" dirty="0" err="1" smtClean="0">
                <a:solidFill>
                  <a:schemeClr val="tx1"/>
                </a:solidFill>
                <a:effectLst/>
                <a:latin typeface="Arial" panose="020B0604020202020204" pitchFamily="34" charset="0"/>
                <a:ea typeface="+mn-ea"/>
                <a:cs typeface="Arial" panose="020B0604020202020204" pitchFamily="34" charset="0"/>
              </a:rPr>
              <a:t>eForm</a:t>
            </a:r>
            <a:r>
              <a:rPr lang="en-GB" sz="1200" b="0" kern="1200" dirty="0" smtClean="0">
                <a:solidFill>
                  <a:schemeClr val="tx1"/>
                </a:solidFill>
                <a:effectLst/>
                <a:latin typeface="Arial" panose="020B0604020202020204" pitchFamily="34" charset="0"/>
                <a:ea typeface="+mn-ea"/>
                <a:cs typeface="Arial" panose="020B0604020202020204" pitchFamily="34" charset="0"/>
              </a:rPr>
              <a:t>, please make sure that you have your 9-digit Participant Identification Code (PIC), which is a unique identifier mandatory for every organisation involved in an</a:t>
            </a:r>
            <a:r>
              <a:rPr lang="en-GB" sz="1200" b="0" kern="1200" baseline="0" dirty="0" smtClean="0">
                <a:solidFill>
                  <a:schemeClr val="tx1"/>
                </a:solidFill>
                <a:effectLst/>
                <a:latin typeface="Arial" panose="020B0604020202020204" pitchFamily="34" charset="0"/>
                <a:ea typeface="+mn-ea"/>
                <a:cs typeface="Arial" panose="020B0604020202020204" pitchFamily="34" charset="0"/>
              </a:rPr>
              <a:t> EMJMD (i.e. coordinator, partners and associated partners).</a:t>
            </a:r>
          </a:p>
          <a:p>
            <a:pPr defTabSz="733425" eaLnBrk="1" hangingPunct="1"/>
            <a:endParaRPr lang="fr-BE" altLang="en-US" sz="1200" b="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733425" rtl="0" eaLnBrk="1" fontAlgn="base" latinLnBrk="0" hangingPunct="1">
              <a:lnSpc>
                <a:spcPct val="100000"/>
              </a:lnSpc>
              <a:spcBef>
                <a:spcPct val="30000"/>
              </a:spcBef>
              <a:spcAft>
                <a:spcPct val="0"/>
              </a:spcAft>
              <a:buClrTx/>
              <a:buSzTx/>
              <a:buFontTx/>
              <a:buNone/>
              <a:tabLst/>
              <a:defRPr/>
            </a:pPr>
            <a:r>
              <a:rPr lang="en-GB" sz="1200" b="0" kern="1200" dirty="0" smtClean="0">
                <a:solidFill>
                  <a:schemeClr val="tx1"/>
                </a:solidFill>
                <a:effectLst/>
                <a:latin typeface="Arial" panose="020B0604020202020204" pitchFamily="34" charset="0"/>
                <a:ea typeface="+mn-ea"/>
                <a:cs typeface="Arial" panose="020B0604020202020204" pitchFamily="34" charset="0"/>
              </a:rPr>
              <a:t>If your institution or the partner institution has taken part in a European programme such as a former Framework Programme (FP7, FP6), Horizon2020, or the Capacity Building action in Erasmus+, it will already have a PIC. A simple search in the Participant Portal for Research &amp;</a:t>
            </a:r>
            <a:r>
              <a:rPr lang="en-GB" sz="1200" b="0" kern="1200" baseline="0" dirty="0" smtClean="0">
                <a:solidFill>
                  <a:schemeClr val="tx1"/>
                </a:solidFill>
                <a:effectLst/>
                <a:latin typeface="Arial" panose="020B0604020202020204" pitchFamily="34" charset="0"/>
                <a:ea typeface="+mn-ea"/>
                <a:cs typeface="Arial" panose="020B0604020202020204" pitchFamily="34" charset="0"/>
              </a:rPr>
              <a:t> Innovation</a:t>
            </a:r>
            <a:r>
              <a:rPr lang="en-GB" sz="1200" b="0" kern="1200" dirty="0" smtClean="0">
                <a:solidFill>
                  <a:schemeClr val="tx2"/>
                </a:solidFill>
                <a:effectLst/>
                <a:latin typeface="Arial" panose="020B0604020202020204" pitchFamily="34" charset="0"/>
                <a:ea typeface="+mn-ea"/>
                <a:cs typeface="Arial" panose="020B0604020202020204" pitchFamily="34" charset="0"/>
              </a:rPr>
              <a:t> </a:t>
            </a:r>
            <a:r>
              <a:rPr lang="en-GB" sz="1200" b="0" kern="1200" dirty="0" smtClean="0">
                <a:solidFill>
                  <a:schemeClr val="tx1"/>
                </a:solidFill>
                <a:effectLst/>
                <a:latin typeface="Arial" panose="020B0604020202020204" pitchFamily="34" charset="0"/>
                <a:ea typeface="+mn-ea"/>
                <a:cs typeface="Arial" panose="020B0604020202020204" pitchFamily="34" charset="0"/>
              </a:rPr>
              <a:t>will allow you to find them.</a:t>
            </a: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22</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en-GB" altLang="en-US" dirty="0" smtClean="0"/>
              <a:t>The Guide</a:t>
            </a:r>
            <a:r>
              <a:rPr lang="en-GB" altLang="en-US" baseline="0" dirty="0" smtClean="0"/>
              <a:t> for Experts </a:t>
            </a:r>
            <a:r>
              <a:rPr lang="en-GB" altLang="en-US" dirty="0" smtClean="0"/>
              <a:t>may also prove useful when filling in the</a:t>
            </a:r>
            <a:r>
              <a:rPr lang="en-GB" altLang="en-US" baseline="0" dirty="0" smtClean="0"/>
              <a:t> Award criteria annexes</a:t>
            </a:r>
            <a:r>
              <a:rPr lang="en-GB" altLang="en-US" dirty="0" smtClean="0"/>
              <a:t>, shedding some light on how your answers will be assessed.</a:t>
            </a:r>
            <a:endParaRPr lang="fr-FR" altLang="en-US"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23</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24</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3</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5</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6</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7</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marL="171450" indent="-171450">
              <a:buFontTx/>
              <a:buChar char="-"/>
            </a:pPr>
            <a:r>
              <a:rPr lang="en-GB" dirty="0" smtClean="0"/>
              <a:t>COHERENT: all the parts</a:t>
            </a:r>
            <a:r>
              <a:rPr lang="en-GB" baseline="0" dirty="0" smtClean="0"/>
              <a:t> of the proposal </a:t>
            </a:r>
            <a:r>
              <a:rPr lang="en-GB" dirty="0" smtClean="0"/>
              <a:t>must be perfectly articulated and consistent with each</a:t>
            </a:r>
            <a:r>
              <a:rPr lang="en-GB" baseline="0" dirty="0" smtClean="0"/>
              <a:t> </a:t>
            </a:r>
            <a:r>
              <a:rPr lang="en-GB" dirty="0" smtClean="0"/>
              <a:t>other</a:t>
            </a:r>
          </a:p>
          <a:p>
            <a:pPr marL="171450" indent="-171450">
              <a:buFontTx/>
              <a:buChar char="-"/>
            </a:pPr>
            <a:endParaRPr lang="en-GB" dirty="0" smtClean="0"/>
          </a:p>
          <a:p>
            <a:pPr marL="171450" indent="-171450">
              <a:buFontTx/>
              <a:buChar char="-"/>
            </a:pPr>
            <a:r>
              <a:rPr lang="en-GB" dirty="0" smtClean="0"/>
              <a:t>SIMPLE: avoid huge phraseology with vague contents</a:t>
            </a:r>
          </a:p>
          <a:p>
            <a:pPr marL="171450" indent="-171450">
              <a:buFontTx/>
              <a:buChar char="-"/>
            </a:pPr>
            <a:endParaRPr lang="en-GB" dirty="0" smtClean="0"/>
          </a:p>
          <a:p>
            <a:r>
              <a:rPr lang="en-GB" dirty="0" smtClean="0"/>
              <a:t>- COMPLETE: </a:t>
            </a:r>
            <a:r>
              <a:rPr lang="en-GB" dirty="0" err="1" smtClean="0"/>
              <a:t>eForm</a:t>
            </a:r>
            <a:r>
              <a:rPr lang="en-GB" dirty="0" smtClean="0"/>
              <a:t> part cannot be submitted if not properly filled in. On the contrary, Word part does not include validation function – therefore, make</a:t>
            </a:r>
            <a:r>
              <a:rPr lang="en-GB" baseline="0" dirty="0" smtClean="0"/>
              <a:t> s</a:t>
            </a:r>
            <a:r>
              <a:rPr lang="en-GB" dirty="0" smtClean="0"/>
              <a:t>ure all the fields are completed. If one field is missing, it does not prevent from submission, but it will impact experts' scoring!!!</a:t>
            </a:r>
          </a:p>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8</a:t>
            </a:fld>
            <a:endParaRPr lang="en-GB"/>
          </a:p>
        </p:txBody>
      </p:sp>
    </p:spTree>
    <p:extLst>
      <p:ext uri="{BB962C8B-B14F-4D97-AF65-F5344CB8AC3E}">
        <p14:creationId xmlns:p14="http://schemas.microsoft.com/office/powerpoint/2010/main" val="393373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9775" y="735013"/>
            <a:ext cx="5194300" cy="3663950"/>
          </a:xfrm>
        </p:spPr>
      </p:sp>
      <p:sp>
        <p:nvSpPr>
          <p:cNvPr id="3" name="Notes Placeholder 2"/>
          <p:cNvSpPr>
            <a:spLocks noGrp="1"/>
          </p:cNvSpPr>
          <p:nvPr>
            <p:ph type="body" idx="1"/>
          </p:nvPr>
        </p:nvSpPr>
        <p:spPr/>
        <p:txBody>
          <a:bodyPr/>
          <a:lstStyle/>
          <a:p>
            <a:pPr defTabSz="733425" eaLnBrk="1" hangingPunct="1"/>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9</a:t>
            </a:fld>
            <a:endParaRPr lang="en-GB"/>
          </a:p>
        </p:txBody>
      </p:sp>
    </p:spTree>
    <p:extLst>
      <p:ext uri="{BB962C8B-B14F-4D97-AF65-F5344CB8AC3E}">
        <p14:creationId xmlns:p14="http://schemas.microsoft.com/office/powerpoint/2010/main" val="3933731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alternative">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4401846" y="6597650"/>
            <a:ext cx="918175" cy="26035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sp>
        <p:nvSpPr>
          <p:cNvPr id="7"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8" name="Rectangle 14"/>
          <p:cNvSpPr/>
          <p:nvPr userDrawn="1"/>
        </p:nvSpPr>
        <p:spPr>
          <a:xfrm>
            <a:off x="0" y="1341438"/>
            <a:ext cx="9721850" cy="5516562"/>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sp>
        <p:nvSpPr>
          <p:cNvPr id="9" name="Rectangle 11"/>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pic>
        <p:nvPicPr>
          <p:cNvPr id="10" name="Picture 10" descr="logo_ce-eac_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47818" y="330204"/>
            <a:ext cx="2184041"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287282" y="2420909"/>
            <a:ext cx="5243718" cy="1470025"/>
          </a:xfrm>
        </p:spPr>
        <p:txBody>
          <a:bodyPr>
            <a:normAutofit/>
          </a:bodyPr>
          <a:lstStyle>
            <a:lvl1pPr algn="l">
              <a:defRPr sz="30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03324" y="4005064"/>
            <a:ext cx="8727670" cy="1224136"/>
          </a:xfrm>
        </p:spPr>
        <p:txBody>
          <a:bodyPr>
            <a:noAutofit/>
          </a:bodyPr>
          <a:lstStyle>
            <a:lvl1pPr marL="0" indent="0" algn="l">
              <a:buNone/>
              <a:defRPr sz="7600" baseline="0">
                <a:solidFill>
                  <a:srgbClr val="FFD62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3" name="Text Placeholder 22"/>
          <p:cNvSpPr>
            <a:spLocks noGrp="1"/>
          </p:cNvSpPr>
          <p:nvPr>
            <p:ph type="body" sz="quarter" idx="15"/>
          </p:nvPr>
        </p:nvSpPr>
        <p:spPr>
          <a:xfrm>
            <a:off x="7770152" y="6381328"/>
            <a:ext cx="1799217" cy="260350"/>
          </a:xfrm>
        </p:spPr>
        <p:txBody>
          <a:bodyPr>
            <a:noAutofit/>
          </a:bodyPr>
          <a:lstStyle>
            <a:lvl1pPr>
              <a:buNone/>
              <a:defRPr sz="1200">
                <a:solidFill>
                  <a:schemeClr val="bg1"/>
                </a:solidFill>
              </a:defRPr>
            </a:lvl1pPr>
          </a:lstStyle>
          <a:p>
            <a:pPr lvl="0"/>
            <a:r>
              <a:rPr lang="en-US" dirty="0" smtClean="0"/>
              <a:t>Click to edit Master text styles</a:t>
            </a:r>
          </a:p>
        </p:txBody>
      </p:sp>
      <p:sp>
        <p:nvSpPr>
          <p:cNvPr id="14" name="Text Placeholder 15"/>
          <p:cNvSpPr>
            <a:spLocks noGrp="1"/>
          </p:cNvSpPr>
          <p:nvPr>
            <p:ph type="body" sz="quarter" idx="12"/>
          </p:nvPr>
        </p:nvSpPr>
        <p:spPr>
          <a:xfrm>
            <a:off x="4287013" y="5301208"/>
            <a:ext cx="5243981" cy="864096"/>
          </a:xfrm>
        </p:spPr>
        <p:txBody>
          <a:bodyPr>
            <a:noAutofit/>
          </a:bodyPr>
          <a:lstStyle>
            <a:lvl1pPr marL="0">
              <a:buNone/>
              <a:defRPr sz="2400" b="0" i="1" baseline="0">
                <a:solidFill>
                  <a:schemeClr val="bg1"/>
                </a:solidFill>
                <a:latin typeface="Verdana" pitchFamily="34" charset="0"/>
              </a:defRPr>
            </a:lvl1pPr>
          </a:lstStyle>
          <a:p>
            <a:pPr lvl="0"/>
            <a:r>
              <a:rPr lang="en-US" dirty="0" smtClean="0"/>
              <a:t>Click to edit Master text styles</a:t>
            </a:r>
          </a:p>
        </p:txBody>
      </p:sp>
      <p:sp>
        <p:nvSpPr>
          <p:cNvPr id="11" name="Footer Placeholder 4"/>
          <p:cNvSpPr>
            <a:spLocks noGrp="1"/>
          </p:cNvSpPr>
          <p:nvPr>
            <p:ph type="ftr" sz="quarter" idx="16"/>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175933147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72185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rgbClr val="FFFFFF"/>
              </a:solidFill>
              <a:latin typeface="Verdana"/>
            </a:endParaRPr>
          </a:p>
        </p:txBody>
      </p:sp>
      <p:sp>
        <p:nvSpPr>
          <p:cNvPr id="6" name="Rectangle 5"/>
          <p:cNvSpPr/>
          <p:nvPr userDrawn="1"/>
        </p:nvSpPr>
        <p:spPr>
          <a:xfrm>
            <a:off x="4497321" y="6669360"/>
            <a:ext cx="727451"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sp>
        <p:nvSpPr>
          <p:cNvPr id="2" name="Title 1"/>
          <p:cNvSpPr>
            <a:spLocks noGrp="1"/>
          </p:cNvSpPr>
          <p:nvPr>
            <p:ph type="title" hasCustomPrompt="1"/>
          </p:nvPr>
        </p:nvSpPr>
        <p:spPr>
          <a:xfrm>
            <a:off x="4401574" y="1641600"/>
            <a:ext cx="4823186" cy="2088232"/>
          </a:xfrm>
        </p:spPr>
        <p:txBody>
          <a:bodyPr/>
          <a:lstStyle>
            <a:lvl1pPr indent="0">
              <a:defRPr sz="4800">
                <a:solidFill>
                  <a:srgbClr val="FFD624"/>
                </a:solidFill>
              </a:defRPr>
            </a:lvl1pPr>
          </a:lstStyle>
          <a:p>
            <a:r>
              <a:rPr lang="en-GB" dirty="0" smtClean="0"/>
              <a:t>Title</a:t>
            </a:r>
            <a:endParaRPr lang="en-GB" dirty="0"/>
          </a:p>
        </p:txBody>
      </p:sp>
      <p:sp>
        <p:nvSpPr>
          <p:cNvPr id="3" name="Content Placeholder 2"/>
          <p:cNvSpPr>
            <a:spLocks noGrp="1"/>
          </p:cNvSpPr>
          <p:nvPr>
            <p:ph idx="1" hasCustomPrompt="1"/>
          </p:nvPr>
        </p:nvSpPr>
        <p:spPr>
          <a:xfrm>
            <a:off x="497092" y="3933056"/>
            <a:ext cx="3981042" cy="1872208"/>
          </a:xfrm>
        </p:spPr>
        <p:txBody>
          <a:bodyPr/>
          <a:lstStyle>
            <a:lvl1pPr indent="0">
              <a:buNone/>
              <a:defRPr sz="3000" b="1" i="0">
                <a:solidFill>
                  <a:schemeClr val="bg1"/>
                </a:solidFill>
              </a:defRPr>
            </a:lvl1pPr>
            <a:lvl3pPr marL="228600" indent="-228600" algn="l">
              <a:defRPr sz="3000" b="1">
                <a:solidFill>
                  <a:schemeClr val="bg1"/>
                </a:solidFill>
              </a:defRPr>
            </a:lvl3pPr>
          </a:lstStyle>
          <a:p>
            <a:pPr lvl="0"/>
            <a:r>
              <a:rPr lang="en-US" dirty="0" smtClean="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a:solidFill>
                <a:srgbClr val="FFFFFF"/>
              </a:solidFill>
            </a:endParaRPr>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a:solidFill>
                <a:srgbClr val="FFFFFF"/>
              </a:solidFill>
            </a:endParaRPr>
          </a:p>
        </p:txBody>
      </p:sp>
      <p:sp>
        <p:nvSpPr>
          <p:cNvPr id="9" name="Rectangle 6"/>
          <p:cNvSpPr>
            <a:spLocks noGrp="1" noChangeArrowheads="1"/>
          </p:cNvSpPr>
          <p:nvPr>
            <p:ph type="sldNum" sz="quarter" idx="12"/>
          </p:nvPr>
        </p:nvSpPr>
        <p:spPr>
          <a:xfrm>
            <a:off x="6967326" y="6245225"/>
            <a:ext cx="2268432" cy="476250"/>
          </a:xfrm>
          <a:prstGeom prst="rect">
            <a:avLst/>
          </a:prstGeom>
        </p:spPr>
        <p:txBody>
          <a:bodyPr/>
          <a:lstStyle>
            <a:lvl1pPr>
              <a:defRPr smtClean="0">
                <a:solidFill>
                  <a:schemeClr val="bg1"/>
                </a:solidFill>
              </a:defRPr>
            </a:lvl1pPr>
          </a:lstStyle>
          <a:p>
            <a:pPr>
              <a:defRPr/>
            </a:pPr>
            <a:fld id="{2BB59E6E-B967-488E-B209-8B7FA0D7AF99}" type="slidenum">
              <a:rPr lang="en-GB">
                <a:solidFill>
                  <a:srgbClr val="FFFFFF"/>
                </a:solidFill>
              </a:rPr>
              <a:pPr>
                <a:defRPr/>
              </a:pPr>
              <a:t>‹#›</a:t>
            </a:fld>
            <a:endParaRPr lang="en-GB" dirty="0">
              <a:solidFill>
                <a:srgbClr val="FFFFFF"/>
              </a:solidFill>
            </a:endParaRPr>
          </a:p>
        </p:txBody>
      </p:sp>
      <p:sp>
        <p:nvSpPr>
          <p:cNvPr id="13" name="Rectangle 12"/>
          <p:cNvSpPr>
            <a:spLocks noChangeArrowheads="1"/>
          </p:cNvSpPr>
          <p:nvPr userDrawn="1"/>
        </p:nvSpPr>
        <p:spPr bwMode="auto">
          <a:xfrm>
            <a:off x="4493926" y="6597353"/>
            <a:ext cx="730847" cy="287908"/>
          </a:xfrm>
          <a:prstGeom prst="rect">
            <a:avLst/>
          </a:prstGeom>
          <a:solidFill>
            <a:srgbClr val="0077C8"/>
          </a:solidFill>
          <a:ln w="9525" algn="ctr">
            <a:solidFill>
              <a:srgbClr val="0077C8"/>
            </a:solidFill>
            <a:miter lim="800000"/>
            <a:headEnd/>
            <a:tailEnd/>
          </a:ln>
          <a:effectLst/>
        </p:spPr>
        <p:txBody>
          <a:bodyPr anchor="ctr"/>
          <a:lstStyle/>
          <a:p>
            <a:pPr algn="ctr" fontAlgn="auto">
              <a:spcBef>
                <a:spcPts val="0"/>
              </a:spcBef>
              <a:spcAft>
                <a:spcPts val="0"/>
              </a:spcAft>
              <a:defRPr/>
            </a:pPr>
            <a:endParaRPr lang="en-US" sz="7600" b="1">
              <a:solidFill>
                <a:srgbClr val="FFFFFF"/>
              </a:solidFill>
              <a:latin typeface="Verdana"/>
            </a:endParaRPr>
          </a:p>
        </p:txBody>
      </p:sp>
      <p:sp>
        <p:nvSpPr>
          <p:cNvPr id="14" name="Footer Placeholder 4"/>
          <p:cNvSpPr txBox="1">
            <a:spLocks/>
          </p:cNvSpPr>
          <p:nvPr userDrawn="1"/>
        </p:nvSpPr>
        <p:spPr bwMode="auto">
          <a:xfrm>
            <a:off x="4468113" y="6597371"/>
            <a:ext cx="699056"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lang="en-GB" sz="1400" b="0" kern="1200" dirty="0">
                <a:solidFill>
                  <a:schemeClr val="tx1"/>
                </a:solidFill>
                <a:latin typeface="+mj-lt"/>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r>
              <a:rPr lang="fr-BE" sz="700" i="1" smtClean="0">
                <a:solidFill>
                  <a:srgbClr val="FFFFFF"/>
                </a:solidFill>
              </a:rPr>
              <a:t>Erasmus+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9799" y="-36909"/>
            <a:ext cx="6642483" cy="1435310"/>
          </a:xfrm>
          <a:prstGeom prst="rect">
            <a:avLst/>
          </a:prstGeom>
        </p:spPr>
      </p:pic>
    </p:spTree>
    <p:extLst>
      <p:ext uri="{BB962C8B-B14F-4D97-AF65-F5344CB8AC3E}">
        <p14:creationId xmlns:p14="http://schemas.microsoft.com/office/powerpoint/2010/main" val="29812240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022" y="0"/>
            <a:ext cx="973587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149" name="Rectangle 5"/>
          <p:cNvSpPr>
            <a:spLocks noGrp="1" noChangeArrowheads="1"/>
          </p:cNvSpPr>
          <p:nvPr>
            <p:ph type="subTitle" idx="1"/>
          </p:nvPr>
        </p:nvSpPr>
        <p:spPr>
          <a:xfrm>
            <a:off x="1458278" y="3886200"/>
            <a:ext cx="6805295" cy="1752600"/>
          </a:xfrm>
        </p:spPr>
        <p:txBody>
          <a:bodyPr/>
          <a:lstStyle>
            <a:lvl1pPr marL="0" indent="0" algn="ctr">
              <a:buFontTx/>
              <a:buNone/>
              <a:defRPr>
                <a:solidFill>
                  <a:schemeClr val="bg1"/>
                </a:solidFill>
              </a:defRPr>
            </a:lvl1pPr>
          </a:lstStyle>
          <a:p>
            <a:r>
              <a:rPr lang="en-US" smtClean="0"/>
              <a:t>Click to edit Master subtitle style</a:t>
            </a:r>
            <a:endParaRPr lang="en-GB" dirty="0"/>
          </a:p>
        </p:txBody>
      </p:sp>
      <p:sp>
        <p:nvSpPr>
          <p:cNvPr id="390154" name="Rectangle 10"/>
          <p:cNvSpPr>
            <a:spLocks noGrp="1" noChangeArrowheads="1"/>
          </p:cNvSpPr>
          <p:nvPr>
            <p:ph type="ctrTitle"/>
          </p:nvPr>
        </p:nvSpPr>
        <p:spPr>
          <a:xfrm>
            <a:off x="741602" y="2155830"/>
            <a:ext cx="8263573" cy="1470025"/>
          </a:xfrm>
        </p:spPr>
        <p:txBody>
          <a:bodyPr/>
          <a:lstStyle>
            <a:lvl1pPr algn="ctr">
              <a:defRPr sz="3600">
                <a:solidFill>
                  <a:schemeClr val="bg1"/>
                </a:solidFill>
              </a:defRPr>
            </a:lvl1pPr>
          </a:lstStyle>
          <a:p>
            <a:r>
              <a:rPr lang="en-US" smtClean="0"/>
              <a:t>Click to edit Master title style</a:t>
            </a:r>
            <a:endParaRPr lang="en-GB" dirty="0"/>
          </a:p>
        </p:txBody>
      </p:sp>
      <p:sp>
        <p:nvSpPr>
          <p:cNvPr id="5" name="Rectangle 6"/>
          <p:cNvSpPr>
            <a:spLocks noGrp="1" noChangeArrowheads="1"/>
          </p:cNvSpPr>
          <p:nvPr>
            <p:ph type="dt" sz="half" idx="10"/>
          </p:nvPr>
        </p:nvSpPr>
        <p:spPr>
          <a:xfrm>
            <a:off x="722907" y="6245225"/>
            <a:ext cx="2268432" cy="476250"/>
          </a:xfrm>
        </p:spPr>
        <p:txBody>
          <a:bodyPr/>
          <a:lstStyle>
            <a:lvl1pPr>
              <a:defRPr>
                <a:solidFill>
                  <a:schemeClr val="bg1"/>
                </a:solidFill>
              </a:defRPr>
            </a:lvl1pPr>
          </a:lstStyle>
          <a:p>
            <a:pPr>
              <a:defRPr/>
            </a:pPr>
            <a:fld id="{DB1ADFD6-5259-40CA-85C2-C72EBF12FAB1}" type="datetime1">
              <a:rPr lang="en-US" smtClean="0">
                <a:solidFill>
                  <a:prstClr val="white"/>
                </a:solidFill>
              </a:rPr>
              <a:pPr>
                <a:defRPr/>
              </a:pPr>
              <a:t>11/15/2016</a:t>
            </a:fld>
            <a:endParaRPr lang="en-GB" dirty="0">
              <a:solidFill>
                <a:prstClr val="white"/>
              </a:solidFill>
            </a:endParaRPr>
          </a:p>
        </p:txBody>
      </p:sp>
      <p:sp>
        <p:nvSpPr>
          <p:cNvPr id="6" name="Rectangle 5"/>
          <p:cNvSpPr>
            <a:spLocks noGrp="1" noChangeArrowheads="1"/>
          </p:cNvSpPr>
          <p:nvPr>
            <p:ph type="sldNum" sz="quarter" idx="11"/>
          </p:nvPr>
        </p:nvSpPr>
        <p:spPr/>
        <p:txBody>
          <a:bodyPr/>
          <a:lstStyle>
            <a:lvl1pPr>
              <a:defRPr>
                <a:solidFill>
                  <a:schemeClr val="bg1"/>
                </a:solidFill>
              </a:defRPr>
            </a:lvl1pPr>
          </a:lstStyle>
          <a:p>
            <a:pPr>
              <a:defRPr/>
            </a:pPr>
            <a:fld id="{491E08DD-CC73-4417-9095-F13875BE92F9}"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56607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C986BFD-35D7-45B1-BA03-95CFFB0C7464}" type="datetime1">
              <a:rPr lang="en-US" smtClean="0"/>
              <a:pPr>
                <a:defRPr/>
              </a:pPr>
              <a:t>11/15/2016</a:t>
            </a:fld>
            <a:endParaRPr lang="en-GB"/>
          </a:p>
        </p:txBody>
      </p:sp>
      <p:sp>
        <p:nvSpPr>
          <p:cNvPr id="5" name="Footer Placeholder 4"/>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6" name="Slide Number Placeholder 5"/>
          <p:cNvSpPr>
            <a:spLocks noGrp="1"/>
          </p:cNvSpPr>
          <p:nvPr>
            <p:ph type="sldNum" sz="quarter" idx="12"/>
          </p:nvPr>
        </p:nvSpPr>
        <p:spPr/>
        <p:txBody>
          <a:bodyPr/>
          <a:lstStyle>
            <a:lvl1pPr>
              <a:defRPr/>
            </a:lvl1pPr>
          </a:lstStyle>
          <a:p>
            <a:pPr>
              <a:defRPr/>
            </a:pPr>
            <a:fld id="{27349BAE-6A15-444E-8485-A170D5234E2A}" type="slidenum">
              <a:rPr lang="en-GB"/>
              <a:pPr>
                <a:defRPr/>
              </a:pPr>
              <a:t>‹#›</a:t>
            </a:fld>
            <a:endParaRPr lang="en-GB"/>
          </a:p>
        </p:txBody>
      </p:sp>
    </p:spTree>
    <p:extLst>
      <p:ext uri="{BB962C8B-B14F-4D97-AF65-F5344CB8AC3E}">
        <p14:creationId xmlns:p14="http://schemas.microsoft.com/office/powerpoint/2010/main" val="616277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8089" y="4406905"/>
            <a:ext cx="8263573"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68089" y="2906713"/>
            <a:ext cx="826357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DA19B4-5816-4EEC-9508-C47508CDBA67}" type="datetime1">
              <a:rPr lang="en-US" smtClean="0"/>
              <a:pPr>
                <a:defRPr/>
              </a:pPr>
              <a:t>11/15/2016</a:t>
            </a:fld>
            <a:endParaRPr lang="en-GB"/>
          </a:p>
        </p:txBody>
      </p:sp>
      <p:sp>
        <p:nvSpPr>
          <p:cNvPr id="5" name="Footer Placeholder 4"/>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6" name="Slide Number Placeholder 5"/>
          <p:cNvSpPr>
            <a:spLocks noGrp="1"/>
          </p:cNvSpPr>
          <p:nvPr>
            <p:ph type="sldNum" sz="quarter" idx="12"/>
          </p:nvPr>
        </p:nvSpPr>
        <p:spPr/>
        <p:txBody>
          <a:bodyPr/>
          <a:lstStyle>
            <a:lvl1pPr>
              <a:defRPr/>
            </a:lvl1pPr>
          </a:lstStyle>
          <a:p>
            <a:pPr>
              <a:defRPr/>
            </a:pPr>
            <a:fld id="{99CCF803-B00B-48BD-8C3B-B6971F15D42A}" type="slidenum">
              <a:rPr lang="en-GB"/>
              <a:pPr>
                <a:defRPr/>
              </a:pPr>
              <a:t>‹#›</a:t>
            </a:fld>
            <a:endParaRPr lang="en-GB"/>
          </a:p>
        </p:txBody>
      </p:sp>
    </p:spTree>
    <p:extLst>
      <p:ext uri="{BB962C8B-B14F-4D97-AF65-F5344CB8AC3E}">
        <p14:creationId xmlns:p14="http://schemas.microsoft.com/office/powerpoint/2010/main" val="314184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86670" y="1397002"/>
            <a:ext cx="45119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48172" y="1397002"/>
            <a:ext cx="451193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fld id="{AEFF211C-6508-46B8-9C81-36DDFD785144}" type="datetime1">
              <a:rPr lang="en-US" smtClean="0"/>
              <a:pPr>
                <a:defRPr/>
              </a:pPr>
              <a:t>11/15/2016</a:t>
            </a:fld>
            <a:endParaRPr lang="en-GB"/>
          </a:p>
        </p:txBody>
      </p:sp>
      <p:sp>
        <p:nvSpPr>
          <p:cNvPr id="6" name="Footer Placeholder 5"/>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7" name="Slide Number Placeholder 6"/>
          <p:cNvSpPr>
            <a:spLocks noGrp="1"/>
          </p:cNvSpPr>
          <p:nvPr>
            <p:ph type="sldNum" sz="quarter" idx="12"/>
          </p:nvPr>
        </p:nvSpPr>
        <p:spPr/>
        <p:txBody>
          <a:bodyPr/>
          <a:lstStyle>
            <a:lvl1pPr>
              <a:defRPr/>
            </a:lvl1pPr>
          </a:lstStyle>
          <a:p>
            <a:pPr>
              <a:defRPr/>
            </a:pPr>
            <a:fld id="{D11EABFD-D3DF-4772-871E-CBE98C54B006}" type="slidenum">
              <a:rPr lang="en-GB"/>
              <a:pPr>
                <a:defRPr/>
              </a:pPr>
              <a:t>‹#›</a:t>
            </a:fld>
            <a:endParaRPr lang="en-GB"/>
          </a:p>
        </p:txBody>
      </p:sp>
    </p:spTree>
    <p:extLst>
      <p:ext uri="{BB962C8B-B14F-4D97-AF65-F5344CB8AC3E}">
        <p14:creationId xmlns:p14="http://schemas.microsoft.com/office/powerpoint/2010/main" val="209750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6093" y="274638"/>
            <a:ext cx="8749665"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86092" y="1535113"/>
            <a:ext cx="42953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6092" y="2174875"/>
            <a:ext cx="4295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938828" y="1535113"/>
            <a:ext cx="42969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38828" y="2174875"/>
            <a:ext cx="42969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fld id="{9968A420-DDC6-41B6-8D39-E11961EFCAD7}" type="datetime1">
              <a:rPr lang="en-US" smtClean="0"/>
              <a:pPr>
                <a:defRPr/>
              </a:pPr>
              <a:t>11/15/2016</a:t>
            </a:fld>
            <a:endParaRPr lang="en-GB"/>
          </a:p>
        </p:txBody>
      </p:sp>
      <p:sp>
        <p:nvSpPr>
          <p:cNvPr id="8" name="Footer Placeholder 7"/>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9" name="Slide Number Placeholder 8"/>
          <p:cNvSpPr>
            <a:spLocks noGrp="1"/>
          </p:cNvSpPr>
          <p:nvPr>
            <p:ph type="sldNum" sz="quarter" idx="12"/>
          </p:nvPr>
        </p:nvSpPr>
        <p:spPr/>
        <p:txBody>
          <a:bodyPr/>
          <a:lstStyle>
            <a:lvl1pPr>
              <a:defRPr/>
            </a:lvl1pPr>
          </a:lstStyle>
          <a:p>
            <a:pPr>
              <a:defRPr/>
            </a:pPr>
            <a:fld id="{CD1E20F5-7DB7-4BEA-B158-06544A7A3E05}" type="slidenum">
              <a:rPr lang="en-GB"/>
              <a:pPr>
                <a:defRPr/>
              </a:pPr>
              <a:t>‹#›</a:t>
            </a:fld>
            <a:endParaRPr lang="en-GB"/>
          </a:p>
        </p:txBody>
      </p:sp>
    </p:spTree>
    <p:extLst>
      <p:ext uri="{BB962C8B-B14F-4D97-AF65-F5344CB8AC3E}">
        <p14:creationId xmlns:p14="http://schemas.microsoft.com/office/powerpoint/2010/main" val="74333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B34BA380-6793-4FDB-95D0-ECA05360AAD3}" type="datetime1">
              <a:rPr lang="en-US" smtClean="0"/>
              <a:pPr>
                <a:defRPr/>
              </a:pPr>
              <a:t>11/15/2016</a:t>
            </a:fld>
            <a:endParaRPr lang="en-GB"/>
          </a:p>
        </p:txBody>
      </p:sp>
      <p:sp>
        <p:nvSpPr>
          <p:cNvPr id="4" name="Footer Placeholder 3"/>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5" name="Slide Number Placeholder 4"/>
          <p:cNvSpPr>
            <a:spLocks noGrp="1"/>
          </p:cNvSpPr>
          <p:nvPr>
            <p:ph type="sldNum" sz="quarter" idx="12"/>
          </p:nvPr>
        </p:nvSpPr>
        <p:spPr/>
        <p:txBody>
          <a:bodyPr/>
          <a:lstStyle>
            <a:lvl1pPr>
              <a:defRPr/>
            </a:lvl1pPr>
          </a:lstStyle>
          <a:p>
            <a:pPr>
              <a:defRPr/>
            </a:pPr>
            <a:fld id="{C9188BF0-3387-40F0-BFED-6AFBC6D8CEA2}" type="slidenum">
              <a:rPr lang="en-GB"/>
              <a:pPr>
                <a:defRPr/>
              </a:pPr>
              <a:t>‹#›</a:t>
            </a:fld>
            <a:endParaRPr lang="en-GB"/>
          </a:p>
        </p:txBody>
      </p:sp>
    </p:spTree>
    <p:extLst>
      <p:ext uri="{BB962C8B-B14F-4D97-AF65-F5344CB8AC3E}">
        <p14:creationId xmlns:p14="http://schemas.microsoft.com/office/powerpoint/2010/main" val="297106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E08EA97-9D3B-43B8-B367-64629ED22D18}" type="datetime1">
              <a:rPr lang="en-US" smtClean="0"/>
              <a:pPr>
                <a:defRPr/>
              </a:pPr>
              <a:t>11/15/2016</a:t>
            </a:fld>
            <a:endParaRPr lang="en-GB"/>
          </a:p>
        </p:txBody>
      </p:sp>
      <p:sp>
        <p:nvSpPr>
          <p:cNvPr id="3" name="Footer Placeholder 2"/>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4" name="Slide Number Placeholder 3"/>
          <p:cNvSpPr>
            <a:spLocks noGrp="1"/>
          </p:cNvSpPr>
          <p:nvPr>
            <p:ph type="sldNum" sz="quarter" idx="12"/>
          </p:nvPr>
        </p:nvSpPr>
        <p:spPr/>
        <p:txBody>
          <a:bodyPr/>
          <a:lstStyle>
            <a:lvl1pPr>
              <a:defRPr/>
            </a:lvl1pPr>
          </a:lstStyle>
          <a:p>
            <a:pPr>
              <a:defRPr/>
            </a:pPr>
            <a:fld id="{DC7CCB53-76B3-4B63-9DC0-1E700FE8DDAD}" type="slidenum">
              <a:rPr lang="en-GB"/>
              <a:pPr>
                <a:defRPr/>
              </a:pPr>
              <a:t>‹#›</a:t>
            </a:fld>
            <a:endParaRPr lang="en-GB"/>
          </a:p>
        </p:txBody>
      </p:sp>
    </p:spTree>
    <p:extLst>
      <p:ext uri="{BB962C8B-B14F-4D97-AF65-F5344CB8AC3E}">
        <p14:creationId xmlns:p14="http://schemas.microsoft.com/office/powerpoint/2010/main" val="306589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095" y="273050"/>
            <a:ext cx="3198551"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01492" y="273055"/>
            <a:ext cx="54342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86095" y="1435103"/>
            <a:ext cx="319855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C8E8E3E-7AF5-49F0-A68F-BDF987C73677}" type="datetime1">
              <a:rPr lang="en-US" smtClean="0"/>
              <a:pPr>
                <a:defRPr/>
              </a:pPr>
              <a:t>11/15/2016</a:t>
            </a:fld>
            <a:endParaRPr lang="en-GB"/>
          </a:p>
        </p:txBody>
      </p:sp>
      <p:sp>
        <p:nvSpPr>
          <p:cNvPr id="6" name="Footer Placeholder 5"/>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7" name="Slide Number Placeholder 6"/>
          <p:cNvSpPr>
            <a:spLocks noGrp="1"/>
          </p:cNvSpPr>
          <p:nvPr>
            <p:ph type="sldNum" sz="quarter" idx="12"/>
          </p:nvPr>
        </p:nvSpPr>
        <p:spPr/>
        <p:txBody>
          <a:bodyPr/>
          <a:lstStyle>
            <a:lvl1pPr>
              <a:defRPr/>
            </a:lvl1pPr>
          </a:lstStyle>
          <a:p>
            <a:pPr>
              <a:defRPr/>
            </a:pPr>
            <a:fld id="{6F6F7610-9228-42BF-B3E9-AC962BAFA881}" type="slidenum">
              <a:rPr lang="en-GB"/>
              <a:pPr>
                <a:defRPr/>
              </a:pPr>
              <a:t>‹#›</a:t>
            </a:fld>
            <a:endParaRPr lang="en-GB"/>
          </a:p>
        </p:txBody>
      </p:sp>
    </p:spTree>
    <p:extLst>
      <p:ext uri="{BB962C8B-B14F-4D97-AF65-F5344CB8AC3E}">
        <p14:creationId xmlns:p14="http://schemas.microsoft.com/office/powerpoint/2010/main" val="424757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5421" y="4800600"/>
            <a:ext cx="583311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0542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90542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08B7AF2-C910-421E-BEDB-19A882DF3E2A}" type="datetime1">
              <a:rPr lang="en-US" smtClean="0"/>
              <a:pPr>
                <a:defRPr/>
              </a:pPr>
              <a:t>11/15/2016</a:t>
            </a:fld>
            <a:endParaRPr lang="en-GB"/>
          </a:p>
        </p:txBody>
      </p:sp>
      <p:sp>
        <p:nvSpPr>
          <p:cNvPr id="6" name="Footer Placeholder 5"/>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7" name="Slide Number Placeholder 6"/>
          <p:cNvSpPr>
            <a:spLocks noGrp="1"/>
          </p:cNvSpPr>
          <p:nvPr>
            <p:ph type="sldNum" sz="quarter" idx="12"/>
          </p:nvPr>
        </p:nvSpPr>
        <p:spPr/>
        <p:txBody>
          <a:bodyPr/>
          <a:lstStyle>
            <a:lvl1pPr>
              <a:defRPr/>
            </a:lvl1pPr>
          </a:lstStyle>
          <a:p>
            <a:pPr>
              <a:defRPr/>
            </a:pPr>
            <a:fld id="{34FD2472-834A-4DB3-9440-050E8DACC469}" type="slidenum">
              <a:rPr lang="en-GB"/>
              <a:pPr>
                <a:defRPr/>
              </a:pPr>
              <a:t>‹#›</a:t>
            </a:fld>
            <a:endParaRPr lang="en-GB"/>
          </a:p>
        </p:txBody>
      </p:sp>
    </p:spTree>
    <p:extLst>
      <p:ext uri="{BB962C8B-B14F-4D97-AF65-F5344CB8AC3E}">
        <p14:creationId xmlns:p14="http://schemas.microsoft.com/office/powerpoint/2010/main" val="583729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xt only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6"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7" name="Rectangle 6"/>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8" name="Picture 10"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97090" y="1772816"/>
            <a:ext cx="8749665" cy="936104"/>
          </a:xfrm>
        </p:spPr>
        <p:txBody>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86093" y="2708934"/>
            <a:ext cx="8749665" cy="3417243"/>
          </a:xfrm>
        </p:spPr>
        <p:txBody>
          <a:bodyPr/>
          <a:lstStyle>
            <a:lvl1pPr>
              <a:buNone/>
              <a:defRPr sz="3000" b="1" i="0" baseline="0">
                <a:solidFill>
                  <a:srgbClr val="0F5494"/>
                </a:solidFill>
                <a:latin typeface="Verdana" pitchFamily="34" charset="0"/>
              </a:defRPr>
            </a:lvl1pPr>
            <a:lvl2pPr>
              <a:buNone/>
              <a:defRPr sz="2400" b="0" i="1" baseline="0">
                <a:solidFill>
                  <a:srgbClr val="0F5494"/>
                </a:solidFill>
                <a:latin typeface="Verdana" pitchFamily="34" charset="0"/>
              </a:defRPr>
            </a:lvl2pPr>
            <a:lvl3pPr>
              <a:buClr>
                <a:srgbClr val="009FBA"/>
              </a:buClr>
              <a:buSzPct val="140000"/>
              <a:defRPr sz="2000" b="1" i="0" baseline="0">
                <a:solidFill>
                  <a:srgbClr val="0F5494"/>
                </a:solidFill>
                <a:latin typeface="Verdana" pitchFamily="34" charset="0"/>
              </a:defRPr>
            </a:lvl3pPr>
            <a:lvl4pPr>
              <a:defRPr sz="1400" baseline="0">
                <a:solidFill>
                  <a:srgbClr val="0F5494"/>
                </a:solidFill>
                <a:latin typeface="Verdana"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1"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934291364"/>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C7F43ED-2B61-4325-8D75-2252EDBBC782}" type="datetime1">
              <a:rPr lang="en-US" smtClean="0"/>
              <a:pPr>
                <a:defRPr/>
              </a:pPr>
              <a:t>11/15/2016</a:t>
            </a:fld>
            <a:endParaRPr lang="en-GB"/>
          </a:p>
        </p:txBody>
      </p:sp>
      <p:sp>
        <p:nvSpPr>
          <p:cNvPr id="5" name="Footer Placeholder 4"/>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6" name="Slide Number Placeholder 5"/>
          <p:cNvSpPr>
            <a:spLocks noGrp="1"/>
          </p:cNvSpPr>
          <p:nvPr>
            <p:ph type="sldNum" sz="quarter" idx="12"/>
          </p:nvPr>
        </p:nvSpPr>
        <p:spPr/>
        <p:txBody>
          <a:bodyPr/>
          <a:lstStyle>
            <a:lvl1pPr>
              <a:defRPr/>
            </a:lvl1pPr>
          </a:lstStyle>
          <a:p>
            <a:pPr>
              <a:defRPr/>
            </a:pPr>
            <a:fld id="{80DFBD01-1C8E-4E2E-9A3B-9D4654F44943}" type="slidenum">
              <a:rPr lang="en-GB"/>
              <a:pPr>
                <a:defRPr/>
              </a:pPr>
              <a:t>‹#›</a:t>
            </a:fld>
            <a:endParaRPr lang="en-GB"/>
          </a:p>
        </p:txBody>
      </p:sp>
    </p:spTree>
    <p:extLst>
      <p:ext uri="{BB962C8B-B14F-4D97-AF65-F5344CB8AC3E}">
        <p14:creationId xmlns:p14="http://schemas.microsoft.com/office/powerpoint/2010/main" val="18820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6749" y="184155"/>
            <a:ext cx="2293359" cy="57388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86670" y="184155"/>
            <a:ext cx="6730513" cy="5738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8EDE781-FA9E-4760-A5E7-C65A031AB163}" type="datetime1">
              <a:rPr lang="en-US" smtClean="0"/>
              <a:pPr>
                <a:defRPr/>
              </a:pPr>
              <a:t>11/15/2016</a:t>
            </a:fld>
            <a:endParaRPr lang="en-GB"/>
          </a:p>
        </p:txBody>
      </p:sp>
      <p:sp>
        <p:nvSpPr>
          <p:cNvPr id="5" name="Footer Placeholder 4"/>
          <p:cNvSpPr>
            <a:spLocks noGrp="1"/>
          </p:cNvSpPr>
          <p:nvPr>
            <p:ph type="ftr" sz="quarter" idx="11"/>
          </p:nvPr>
        </p:nvSpPr>
        <p:spPr>
          <a:xfrm>
            <a:off x="1377262" y="6245225"/>
            <a:ext cx="6917470" cy="476250"/>
          </a:xfrm>
          <a:prstGeom prst="rect">
            <a:avLst/>
          </a:prstGeom>
        </p:spPr>
        <p:txBody>
          <a:bodyPr/>
          <a:lstStyle>
            <a:lvl1pPr>
              <a:spcBef>
                <a:spcPct val="50000"/>
              </a:spcBef>
              <a:defRPr>
                <a:cs typeface="+mn-cs"/>
              </a:defRPr>
            </a:lvl1pPr>
          </a:lstStyle>
          <a:p>
            <a:pPr>
              <a:defRPr/>
            </a:pPr>
            <a:r>
              <a:rPr lang="en-GB" sz="2400" smtClean="0">
                <a:solidFill>
                  <a:srgbClr val="FF0000"/>
                </a:solidFill>
                <a:latin typeface="Verdana" pitchFamily="34" charset="0"/>
                <a:sym typeface="Webdings" pitchFamily="18" charset="2"/>
              </a:rPr>
              <a:t>Education  and Culture</a:t>
            </a:r>
            <a:endParaRPr lang="en-GB" sz="2400">
              <a:solidFill>
                <a:srgbClr val="FF0000"/>
              </a:solidFill>
              <a:latin typeface="Verdana" pitchFamily="34" charset="0"/>
              <a:sym typeface="Webdings" pitchFamily="18" charset="2"/>
            </a:endParaRPr>
          </a:p>
        </p:txBody>
      </p:sp>
      <p:sp>
        <p:nvSpPr>
          <p:cNvPr id="6" name="Slide Number Placeholder 5"/>
          <p:cNvSpPr>
            <a:spLocks noGrp="1"/>
          </p:cNvSpPr>
          <p:nvPr>
            <p:ph type="sldNum" sz="quarter" idx="12"/>
          </p:nvPr>
        </p:nvSpPr>
        <p:spPr/>
        <p:txBody>
          <a:bodyPr/>
          <a:lstStyle>
            <a:lvl1pPr>
              <a:defRPr/>
            </a:lvl1pPr>
          </a:lstStyle>
          <a:p>
            <a:pPr>
              <a:defRPr/>
            </a:pPr>
            <a:fld id="{94443B0B-E5E6-4BBE-97A3-3CEFD549C02D}" type="slidenum">
              <a:rPr lang="en-GB"/>
              <a:pPr>
                <a:defRPr/>
              </a:pPr>
              <a:t>‹#›</a:t>
            </a:fld>
            <a:endParaRPr lang="en-GB"/>
          </a:p>
        </p:txBody>
      </p:sp>
    </p:spTree>
    <p:extLst>
      <p:ext uri="{BB962C8B-B14F-4D97-AF65-F5344CB8AC3E}">
        <p14:creationId xmlns:p14="http://schemas.microsoft.com/office/powerpoint/2010/main" val="293178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hapter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6"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7" name="Rectangle 11"/>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8" name="Picture 10"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7961" y="4406921"/>
            <a:ext cx="8263573" cy="1362075"/>
          </a:xfrm>
        </p:spPr>
        <p:txBody>
          <a:bodyPr anchor="t">
            <a:noAutofit/>
          </a:bodyPr>
          <a:lstStyle>
            <a:lvl1pPr algn="l">
              <a:defRPr sz="7600" b="1" cap="all" baseline="0">
                <a:solidFill>
                  <a:srgbClr val="FFD624"/>
                </a:solidFill>
                <a:latin typeface="Verdan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7961" y="2906713"/>
            <a:ext cx="8263573" cy="1500187"/>
          </a:xfrm>
        </p:spPr>
        <p:txBody>
          <a:bodyPr anchor="b">
            <a:normAutofit/>
          </a:bodyPr>
          <a:lstStyle>
            <a:lvl1pPr marL="0" indent="0">
              <a:buNone/>
              <a:defRPr sz="3000" b="1" i="0" baseline="0">
                <a:solidFill>
                  <a:srgbClr val="0F5494"/>
                </a:solidFill>
                <a:latin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1"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345458963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7"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8" name="Rectangle 13"/>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9" name="Picture 10"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47679"/>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97090" y="1772816"/>
            <a:ext cx="8749665" cy="576064"/>
          </a:xfrm>
        </p:spPr>
        <p:txBody>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97090" y="2348893"/>
            <a:ext cx="3904484" cy="3777283"/>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5" name="Content Placeholder 2"/>
          <p:cNvSpPr>
            <a:spLocks noGrp="1"/>
          </p:cNvSpPr>
          <p:nvPr>
            <p:ph sz="half" idx="13"/>
          </p:nvPr>
        </p:nvSpPr>
        <p:spPr>
          <a:xfrm>
            <a:off x="5320276" y="2348893"/>
            <a:ext cx="3904484" cy="3777283"/>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1" name="Date Placeholder 4"/>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2"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408080175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Text">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8"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9" name="Rectangle 14"/>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10" name="Picture 11"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86095" y="1772816"/>
            <a:ext cx="3915481" cy="576064"/>
          </a:xfrm>
        </p:spPr>
        <p:txBody>
          <a:bodyPr anchor="b">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000" b="1" baseline="0">
                <a:solidFill>
                  <a:srgbClr val="0F5494"/>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sz="half" idx="12"/>
          </p:nvPr>
        </p:nvSpPr>
        <p:spPr>
          <a:xfrm>
            <a:off x="497090" y="2348893"/>
            <a:ext cx="3904484" cy="3777283"/>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8" name="Content Placeholder 2"/>
          <p:cNvSpPr>
            <a:spLocks noGrp="1"/>
          </p:cNvSpPr>
          <p:nvPr>
            <p:ph sz="half" idx="13"/>
          </p:nvPr>
        </p:nvSpPr>
        <p:spPr>
          <a:xfrm>
            <a:off x="5320280" y="2348893"/>
            <a:ext cx="3911025" cy="3777283"/>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0" name="Text Placeholder 2"/>
          <p:cNvSpPr>
            <a:spLocks noGrp="1"/>
          </p:cNvSpPr>
          <p:nvPr>
            <p:ph type="body" idx="14"/>
          </p:nvPr>
        </p:nvSpPr>
        <p:spPr>
          <a:xfrm>
            <a:off x="5320278" y="1772816"/>
            <a:ext cx="3912713" cy="567754"/>
          </a:xfrm>
        </p:spPr>
        <p:txBody>
          <a:bodyPr anchor="b">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000" b="1" baseline="0">
                <a:solidFill>
                  <a:srgbClr val="0F5494"/>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2" name="Date Placeholder 6"/>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3"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299468139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5"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6" name="Rectangle 10"/>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7" name="Picture 11"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97090" y="1925960"/>
            <a:ext cx="8749665" cy="1143000"/>
          </a:xfrm>
        </p:spPr>
        <p:txBody>
          <a:bodyPr>
            <a:normAutofit/>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8"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9" name="Date Placeholder 2"/>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0"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78803410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4"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5" name="Rectangle 4"/>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6" name="Picture 11"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8" name="Date Placeholder 1"/>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9"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368630621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6"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7" name="Rectangle 6"/>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8" name="Picture 11"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p:cNvSpPr>
            <a:spLocks noGrp="1"/>
          </p:cNvSpPr>
          <p:nvPr>
            <p:ph sz="half" idx="12"/>
          </p:nvPr>
        </p:nvSpPr>
        <p:spPr>
          <a:xfrm rot="5400000">
            <a:off x="3221605" y="162152"/>
            <a:ext cx="3240360" cy="8765949"/>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p:nvPr>
        </p:nvSpPr>
        <p:spPr>
          <a:xfrm>
            <a:off x="497090" y="1772816"/>
            <a:ext cx="8749665" cy="1143000"/>
          </a:xfrm>
        </p:spPr>
        <p:txBody>
          <a:bodyPr>
            <a:normAutofit/>
          </a:bodyPr>
          <a:lstStyle>
            <a:lvl1pPr>
              <a:defRPr sz="3000" b="1" i="0" baseline="0">
                <a:solidFill>
                  <a:srgbClr val="0F5494"/>
                </a:solidFill>
                <a:latin typeface="Verdana" pitchFamily="34" charset="0"/>
              </a:defRPr>
            </a:lvl1pPr>
          </a:lstStyle>
          <a:p>
            <a:r>
              <a:rPr lang="en-US" dirty="0" smtClean="0"/>
              <a:t>Click to edit Master title style</a:t>
            </a:r>
            <a:endParaRPr lang="en-US" dirty="0"/>
          </a:p>
        </p:txBody>
      </p:sp>
      <p:sp>
        <p:nvSpPr>
          <p:cNvPr id="9"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1"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21253965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6" name="Date Placeholder 3"/>
          <p:cNvSpPr txBox="1">
            <a:spLocks/>
          </p:cNvSpPr>
          <p:nvPr userDrawn="1"/>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7" name="Rectangle 6"/>
          <p:cNvSpPr/>
          <p:nvPr userDrawn="1"/>
        </p:nvSpPr>
        <p:spPr>
          <a:xfrm>
            <a:off x="0" y="0"/>
            <a:ext cx="9721850" cy="1341438"/>
          </a:xfrm>
          <a:prstGeom prst="rect">
            <a:avLst/>
          </a:prstGeom>
          <a:solidFill>
            <a:srgbClr val="0F54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fr-FR">
              <a:solidFill>
                <a:srgbClr val="FFFFFF"/>
              </a:solidFill>
              <a:cs typeface="Arial" pitchFamily="34" charset="0"/>
            </a:endParaRPr>
          </a:p>
        </p:txBody>
      </p:sp>
      <p:pic>
        <p:nvPicPr>
          <p:cNvPr id="8" name="Picture 10" descr="logo_ce-eac-neg-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63013" y="339741"/>
            <a:ext cx="2184041"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48341" y="1772816"/>
            <a:ext cx="2187416" cy="4353347"/>
          </a:xfrm>
        </p:spPr>
        <p:txBody>
          <a:bodyPr vert="eaVert">
            <a:normAutofit/>
          </a:bodyPr>
          <a:lstStyle>
            <a:lvl1pPr algn="l">
              <a:defRPr sz="3000">
                <a:solidFill>
                  <a:srgbClr val="0F5494"/>
                </a:solidFill>
              </a:defRPr>
            </a:lvl1pPr>
          </a:lstStyle>
          <a:p>
            <a:pPr lvl="0"/>
            <a:r>
              <a:rPr lang="en-US" dirty="0" smtClean="0"/>
              <a:t>Click to edit Master title style</a:t>
            </a:r>
          </a:p>
        </p:txBody>
      </p:sp>
      <p:sp>
        <p:nvSpPr>
          <p:cNvPr id="13" name="Content Placeholder 2"/>
          <p:cNvSpPr>
            <a:spLocks noGrp="1"/>
          </p:cNvSpPr>
          <p:nvPr>
            <p:ph sz="half" idx="12"/>
          </p:nvPr>
        </p:nvSpPr>
        <p:spPr>
          <a:xfrm rot="5400000">
            <a:off x="1497164" y="734463"/>
            <a:ext cx="4392488" cy="6469194"/>
          </a:xfrm>
        </p:spPr>
        <p:txBody>
          <a:bodyPr/>
          <a:lstStyle>
            <a:lvl1pPr marL="0" indent="-108000">
              <a:buNone/>
              <a:defRPr sz="3000" b="1" i="0" baseline="0">
                <a:solidFill>
                  <a:srgbClr val="0F5494"/>
                </a:solidFill>
                <a:latin typeface="Verdana" pitchFamily="34" charset="0"/>
              </a:defRPr>
            </a:lvl1pPr>
            <a:lvl2pPr marL="0" indent="-108000">
              <a:buNone/>
              <a:defRPr sz="2400" b="0" i="1" baseline="0">
                <a:solidFill>
                  <a:srgbClr val="0F5494"/>
                </a:solidFill>
                <a:latin typeface="Verdana" pitchFamily="34" charset="0"/>
              </a:defRPr>
            </a:lvl2pPr>
            <a:lvl3pPr marL="0" indent="-108000">
              <a:buClr>
                <a:srgbClr val="009FBA"/>
              </a:buClr>
              <a:buSzPct val="140000"/>
              <a:buFont typeface="Arial" pitchFamily="34" charset="0"/>
              <a:buChar char="•"/>
              <a:defRPr sz="2000" b="1" i="0" baseline="0">
                <a:solidFill>
                  <a:srgbClr val="0F5494"/>
                </a:solidFill>
                <a:latin typeface="Verdana" pitchFamily="34" charset="0"/>
              </a:defRPr>
            </a:lvl3pPr>
            <a:lvl4pPr marL="0" indent="-180000">
              <a:defRPr sz="1400" baseline="0">
                <a:solidFill>
                  <a:srgbClr val="0F5494"/>
                </a:solidFill>
                <a:latin typeface="Verdana" pitchFamily="34" charset="0"/>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22"/>
          <p:cNvSpPr>
            <a:spLocks noGrp="1"/>
          </p:cNvSpPr>
          <p:nvPr>
            <p:ph type="body" sz="quarter" idx="15"/>
          </p:nvPr>
        </p:nvSpPr>
        <p:spPr>
          <a:xfrm>
            <a:off x="7922642" y="6381328"/>
            <a:ext cx="1799217" cy="260350"/>
          </a:xfrm>
        </p:spPr>
        <p:txBody>
          <a:bodyPr>
            <a:noAutofit/>
          </a:bodyPr>
          <a:lstStyle>
            <a:lvl1pPr>
              <a:buNone/>
              <a:defRPr sz="1200">
                <a:solidFill>
                  <a:srgbClr val="0F5494"/>
                </a:solidFill>
              </a:defRPr>
            </a:lvl1pPr>
          </a:lstStyle>
          <a:p>
            <a:pPr lvl="0"/>
            <a:r>
              <a:rPr lang="en-US" dirty="0" smtClean="0"/>
              <a:t>Click to edit Master text styles</a:t>
            </a:r>
          </a:p>
        </p:txBody>
      </p:sp>
      <p:sp>
        <p:nvSpPr>
          <p:cNvPr id="10" name="Date Placeholder 3"/>
          <p:cNvSpPr>
            <a:spLocks noGrp="1"/>
          </p:cNvSpPr>
          <p:nvPr>
            <p:ph type="dt" sz="half" idx="16"/>
          </p:nvPr>
        </p:nvSpPr>
        <p:spPr/>
        <p:txBody>
          <a:bodyPr/>
          <a:lstStyle>
            <a:lvl1pPr>
              <a:defRPr/>
            </a:lvl1pPr>
          </a:lstStyle>
          <a:p>
            <a:pPr>
              <a:defRPr/>
            </a:pPr>
            <a:r>
              <a:rPr lang="en-US" altLang="fr-FR" smtClean="0"/>
              <a:t>9/24/2014</a:t>
            </a:r>
            <a:endParaRPr lang="en-US" altLang="fr-FR"/>
          </a:p>
        </p:txBody>
      </p:sp>
      <p:sp>
        <p:nvSpPr>
          <p:cNvPr id="11" name="Footer Placeholder 4"/>
          <p:cNvSpPr>
            <a:spLocks noGrp="1"/>
          </p:cNvSpPr>
          <p:nvPr>
            <p:ph type="ftr" sz="quarter" idx="17"/>
          </p:nvPr>
        </p:nvSpPr>
        <p:spPr/>
        <p:txBody>
          <a:bodyPr/>
          <a:lstStyle>
            <a:lvl1pPr>
              <a:defRPr/>
            </a:lvl1pPr>
          </a:lstStyle>
          <a:p>
            <a:pPr>
              <a:defRPr/>
            </a:pPr>
            <a:r>
              <a:rPr lang="fr-BE" altLang="fr-FR"/>
              <a:t>Education </a:t>
            </a:r>
            <a:br>
              <a:rPr lang="fr-BE" altLang="fr-FR"/>
            </a:br>
            <a:r>
              <a:rPr lang="fr-BE" altLang="fr-FR"/>
              <a:t>and Culture</a:t>
            </a:r>
            <a:endParaRPr lang="en-GB" altLang="fr-FR"/>
          </a:p>
        </p:txBody>
      </p:sp>
    </p:spTree>
    <p:extLst>
      <p:ext uri="{BB962C8B-B14F-4D97-AF65-F5344CB8AC3E}">
        <p14:creationId xmlns:p14="http://schemas.microsoft.com/office/powerpoint/2010/main" val="306216134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4.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7910" y="549275"/>
            <a:ext cx="87496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smtClean="0"/>
              <a:t>Click to edit Master title style</a:t>
            </a:r>
          </a:p>
        </p:txBody>
      </p:sp>
      <p:sp>
        <p:nvSpPr>
          <p:cNvPr id="1027" name="Text Placeholder 2"/>
          <p:cNvSpPr>
            <a:spLocks noGrp="1"/>
          </p:cNvSpPr>
          <p:nvPr>
            <p:ph type="body" idx="1"/>
          </p:nvPr>
        </p:nvSpPr>
        <p:spPr bwMode="auto">
          <a:xfrm>
            <a:off x="486093" y="1989141"/>
            <a:ext cx="8749665"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4" name="Date Placeholder 3"/>
          <p:cNvSpPr>
            <a:spLocks noGrp="1"/>
          </p:cNvSpPr>
          <p:nvPr>
            <p:ph type="dt" sz="half" idx="2"/>
          </p:nvPr>
        </p:nvSpPr>
        <p:spPr>
          <a:xfrm>
            <a:off x="486092" y="6356371"/>
            <a:ext cx="2268432"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Verdana Bold"/>
              </a:defRPr>
            </a:lvl1pPr>
          </a:lstStyle>
          <a:p>
            <a:pPr>
              <a:defRPr/>
            </a:pPr>
            <a:r>
              <a:rPr lang="en-US" altLang="fr-FR" smtClean="0"/>
              <a:t>9/24/2014</a:t>
            </a:r>
            <a:endParaRPr lang="en-US" altLang="fr-FR"/>
          </a:p>
        </p:txBody>
      </p:sp>
      <p:sp>
        <p:nvSpPr>
          <p:cNvPr id="11" name="Date Placeholder 3"/>
          <p:cNvSpPr txBox="1">
            <a:spLocks/>
          </p:cNvSpPr>
          <p:nvPr/>
        </p:nvSpPr>
        <p:spPr>
          <a:xfrm>
            <a:off x="7080410" y="6381771"/>
            <a:ext cx="2268432" cy="365125"/>
          </a:xfrm>
          <a:prstGeom prst="rect">
            <a:avLst/>
          </a:prstGeom>
        </p:spPr>
        <p:txBody>
          <a:bodyPr/>
          <a:lstStyle>
            <a:lvl1pPr algn="r">
              <a:defRPr baseline="0">
                <a:solidFill>
                  <a:schemeClr val="bg1"/>
                </a:solidFill>
              </a:defRPr>
            </a:lvl1pPr>
          </a:lstStyle>
          <a:p>
            <a:pPr fontAlgn="auto">
              <a:spcBef>
                <a:spcPts val="0"/>
              </a:spcBef>
              <a:spcAft>
                <a:spcPts val="0"/>
              </a:spcAft>
              <a:defRPr/>
            </a:pPr>
            <a:r>
              <a:rPr lang="en-US" dirty="0" smtClean="0">
                <a:latin typeface="+mn-lt"/>
                <a:cs typeface="+mn-cs"/>
              </a:rPr>
              <a:t>Date: in 12 pts</a:t>
            </a:r>
          </a:p>
        </p:txBody>
      </p:sp>
      <p:sp>
        <p:nvSpPr>
          <p:cNvPr id="1030" name="Rectangle 11"/>
          <p:cNvSpPr>
            <a:spLocks noChangeArrowheads="1"/>
          </p:cNvSpPr>
          <p:nvPr/>
        </p:nvSpPr>
        <p:spPr bwMode="auto">
          <a:xfrm>
            <a:off x="4401846" y="6597650"/>
            <a:ext cx="918175" cy="260350"/>
          </a:xfrm>
          <a:prstGeom prst="rect">
            <a:avLst/>
          </a:prstGeom>
          <a:solidFill>
            <a:srgbClr val="F7C943"/>
          </a:solidFill>
          <a:ln w="9525" algn="ctr">
            <a:solidFill>
              <a:srgbClr val="F7C943"/>
            </a:solidFill>
            <a:miter lim="800000"/>
            <a:headEnd/>
            <a:tailEnd/>
          </a:ln>
          <a:effectLst>
            <a:outerShdw dist="23000" dir="5400000" rotWithShape="0">
              <a:srgbClr val="000000">
                <a:alpha val="34998"/>
              </a:srgbClr>
            </a:outerShdw>
          </a:effectLst>
        </p:spPr>
        <p:txBody>
          <a:bodyPr anchor="ctr"/>
          <a:lstStyle/>
          <a:p>
            <a:pPr algn="ctr"/>
            <a:endParaRPr lang="fr-FR" altLang="fr-FR">
              <a:solidFill>
                <a:srgbClr val="FFFFFF"/>
              </a:solidFill>
              <a:latin typeface="Verdana Bold"/>
            </a:endParaRPr>
          </a:p>
        </p:txBody>
      </p:sp>
      <p:sp>
        <p:nvSpPr>
          <p:cNvPr id="13" name="Footer Placeholder 4"/>
          <p:cNvSpPr>
            <a:spLocks noGrp="1"/>
          </p:cNvSpPr>
          <p:nvPr>
            <p:ph type="ftr" sz="quarter" idx="3"/>
          </p:nvPr>
        </p:nvSpPr>
        <p:spPr bwMode="auto">
          <a:xfrm>
            <a:off x="4344453" y="6553221"/>
            <a:ext cx="1998380" cy="36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808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800" b="1" i="1">
                <a:latin typeface="Verdana Bold"/>
              </a:defRPr>
            </a:lvl1pPr>
          </a:lstStyle>
          <a:p>
            <a:pPr>
              <a:defRPr/>
            </a:pPr>
            <a:r>
              <a:rPr lang="fr-BE" altLang="fr-FR"/>
              <a:t>Education </a:t>
            </a:r>
            <a:br>
              <a:rPr lang="fr-BE" altLang="fr-FR"/>
            </a:br>
            <a:r>
              <a:rPr lang="fr-BE" altLang="fr-FR"/>
              <a:t>and Culture</a:t>
            </a:r>
            <a:endParaRPr lang="en-GB" altLang="fr-FR"/>
          </a:p>
        </p:txBody>
      </p:sp>
    </p:spTree>
  </p:cSld>
  <p:clrMap bg1="lt1" tx1="dk1" bg2="lt2" tx2="dk2" accent1="accent1" accent2="accent2" accent3="accent3" accent4="accent4" accent5="accent5" accent6="accent6" hlink="hlink" folHlink="folHlink"/>
  <p:sldLayoutIdLst>
    <p:sldLayoutId id="2147485038" r:id="rId1"/>
    <p:sldLayoutId id="2147485039" r:id="rId2"/>
    <p:sldLayoutId id="2147485040" r:id="rId3"/>
    <p:sldLayoutId id="2147485041" r:id="rId4"/>
    <p:sldLayoutId id="2147485042" r:id="rId5"/>
    <p:sldLayoutId id="2147485043" r:id="rId6"/>
    <p:sldLayoutId id="2147485044" r:id="rId7"/>
    <p:sldLayoutId id="2147485045" r:id="rId8"/>
    <p:sldLayoutId id="2147485046" r:id="rId9"/>
    <p:sldLayoutId id="2147485082" r:id="rId10"/>
  </p:sldLayoutIdLst>
  <p:transition spd="med">
    <p:fade/>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Bold" pitchFamily="34" charset="0"/>
        </a:defRPr>
      </a:lvl2pPr>
      <a:lvl3pPr algn="ctr" rtl="0" eaLnBrk="0" fontAlgn="base" hangingPunct="0">
        <a:spcBef>
          <a:spcPct val="0"/>
        </a:spcBef>
        <a:spcAft>
          <a:spcPct val="0"/>
        </a:spcAft>
        <a:defRPr sz="4400">
          <a:solidFill>
            <a:schemeClr val="tx1"/>
          </a:solidFill>
          <a:latin typeface="Verdana Bold" pitchFamily="34" charset="0"/>
        </a:defRPr>
      </a:lvl3pPr>
      <a:lvl4pPr algn="ctr" rtl="0" eaLnBrk="0" fontAlgn="base" hangingPunct="0">
        <a:spcBef>
          <a:spcPct val="0"/>
        </a:spcBef>
        <a:spcAft>
          <a:spcPct val="0"/>
        </a:spcAft>
        <a:defRPr sz="4400">
          <a:solidFill>
            <a:schemeClr val="tx1"/>
          </a:solidFill>
          <a:latin typeface="Verdana Bold" pitchFamily="34" charset="0"/>
        </a:defRPr>
      </a:lvl4pPr>
      <a:lvl5pPr algn="ctr" rtl="0" eaLnBrk="0" fontAlgn="base" hangingPunct="0">
        <a:spcBef>
          <a:spcPct val="0"/>
        </a:spcBef>
        <a:spcAft>
          <a:spcPct val="0"/>
        </a:spcAft>
        <a:defRPr sz="4400">
          <a:solidFill>
            <a:schemeClr val="tx1"/>
          </a:solidFill>
          <a:latin typeface="Verdana Bold" pitchFamily="34" charset="0"/>
        </a:defRPr>
      </a:lvl5pPr>
      <a:lvl6pPr marL="457200" algn="ctr" rtl="0" fontAlgn="base">
        <a:spcBef>
          <a:spcPct val="0"/>
        </a:spcBef>
        <a:spcAft>
          <a:spcPct val="0"/>
        </a:spcAft>
        <a:defRPr sz="4400">
          <a:solidFill>
            <a:schemeClr val="tx1"/>
          </a:solidFill>
          <a:latin typeface="Verdana Bold" pitchFamily="34" charset="0"/>
        </a:defRPr>
      </a:lvl6pPr>
      <a:lvl7pPr marL="914400" algn="ctr" rtl="0" fontAlgn="base">
        <a:spcBef>
          <a:spcPct val="0"/>
        </a:spcBef>
        <a:spcAft>
          <a:spcPct val="0"/>
        </a:spcAft>
        <a:defRPr sz="4400">
          <a:solidFill>
            <a:schemeClr val="tx1"/>
          </a:solidFill>
          <a:latin typeface="Verdana Bold" pitchFamily="34" charset="0"/>
        </a:defRPr>
      </a:lvl7pPr>
      <a:lvl8pPr marL="1371600" algn="ctr" rtl="0" fontAlgn="base">
        <a:spcBef>
          <a:spcPct val="0"/>
        </a:spcBef>
        <a:spcAft>
          <a:spcPct val="0"/>
        </a:spcAft>
        <a:defRPr sz="4400">
          <a:solidFill>
            <a:schemeClr val="tx1"/>
          </a:solidFill>
          <a:latin typeface="Verdana Bold" pitchFamily="34" charset="0"/>
        </a:defRPr>
      </a:lvl8pPr>
      <a:lvl9pPr marL="1828800" algn="ctr" rtl="0" fontAlgn="base">
        <a:spcBef>
          <a:spcPct val="0"/>
        </a:spcBef>
        <a:spcAft>
          <a:spcPct val="0"/>
        </a:spcAft>
        <a:defRPr sz="4400">
          <a:solidFill>
            <a:schemeClr val="tx1"/>
          </a:solidFill>
          <a:latin typeface="Verdana Bold"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721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bwMode="auto">
          <a:xfrm>
            <a:off x="186959" y="1968500"/>
            <a:ext cx="9273149" cy="395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163589" y="6467475"/>
            <a:ext cx="183842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rgbClr val="808080"/>
                </a:solidFill>
                <a:cs typeface="+mn-cs"/>
              </a:defRPr>
            </a:lvl1pPr>
          </a:lstStyle>
          <a:p>
            <a:pPr>
              <a:defRPr/>
            </a:pPr>
            <a:fld id="{1A630761-66C9-4F4F-B4FA-A2359C1AF308}" type="datetime1">
              <a:rPr lang="en-US" smtClean="0">
                <a:latin typeface="Verdana" pitchFamily="34" charset="0"/>
                <a:sym typeface="Webdings" pitchFamily="18" charset="2"/>
              </a:rPr>
              <a:pPr>
                <a:defRPr/>
              </a:pPr>
              <a:t>11/15/2016</a:t>
            </a:fld>
            <a:endParaRPr lang="en-GB" dirty="0">
              <a:latin typeface="Verdana" pitchFamily="34" charset="0"/>
              <a:sym typeface="Webdings" pitchFamily="18" charset="2"/>
            </a:endParaRPr>
          </a:p>
        </p:txBody>
      </p:sp>
      <p:sp>
        <p:nvSpPr>
          <p:cNvPr id="1030" name="Rectangle 6"/>
          <p:cNvSpPr>
            <a:spLocks noGrp="1" noChangeArrowheads="1"/>
          </p:cNvSpPr>
          <p:nvPr>
            <p:ph type="sldNum" sz="quarter" idx="4"/>
          </p:nvPr>
        </p:nvSpPr>
        <p:spPr bwMode="auto">
          <a:xfrm>
            <a:off x="7253996" y="6467475"/>
            <a:ext cx="226843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rgbClr val="808080"/>
                </a:solidFill>
                <a:cs typeface="+mn-cs"/>
              </a:defRPr>
            </a:lvl1pPr>
          </a:lstStyle>
          <a:p>
            <a:pPr>
              <a:defRPr/>
            </a:pPr>
            <a:fld id="{352A6F92-22E4-4A3E-AA16-54D3A4D142AC}" type="slidenum">
              <a:rPr lang="en-GB">
                <a:latin typeface="Verdana" pitchFamily="34" charset="0"/>
                <a:sym typeface="Webdings" pitchFamily="18" charset="2"/>
              </a:rPr>
              <a:pPr>
                <a:defRPr/>
              </a:pPr>
              <a:t>‹#›</a:t>
            </a:fld>
            <a:endParaRPr lang="en-GB" dirty="0">
              <a:latin typeface="Verdana" pitchFamily="34" charset="0"/>
              <a:sym typeface="Webdings" pitchFamily="18" charset="2"/>
            </a:endParaRPr>
          </a:p>
        </p:txBody>
      </p:sp>
      <p:sp>
        <p:nvSpPr>
          <p:cNvPr id="2054" name="Rectangle 9"/>
          <p:cNvSpPr>
            <a:spLocks noGrp="1" noChangeArrowheads="1"/>
          </p:cNvSpPr>
          <p:nvPr>
            <p:ph type="title"/>
          </p:nvPr>
        </p:nvSpPr>
        <p:spPr bwMode="auto">
          <a:xfrm>
            <a:off x="186959" y="1193805"/>
            <a:ext cx="9298077"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Tree>
    <p:extLst>
      <p:ext uri="{BB962C8B-B14F-4D97-AF65-F5344CB8AC3E}">
        <p14:creationId xmlns:p14="http://schemas.microsoft.com/office/powerpoint/2010/main" val="3552682855"/>
      </p:ext>
    </p:extLst>
  </p:cSld>
  <p:clrMap bg1="lt1" tx1="dk1" bg2="lt2" tx2="dk2" accent1="accent1" accent2="accent2" accent3="accent3" accent4="accent4" accent5="accent5" accent6="accent6" hlink="hlink" folHlink="folHlink"/>
  <p:sldLayoutIdLst>
    <p:sldLayoutId id="2147485084" r:id="rId1"/>
    <p:sldLayoutId id="2147485085" r:id="rId2"/>
    <p:sldLayoutId id="2147485086" r:id="rId3"/>
    <p:sldLayoutId id="2147485087" r:id="rId4"/>
    <p:sldLayoutId id="2147485088" r:id="rId5"/>
    <p:sldLayoutId id="2147485089" r:id="rId6"/>
    <p:sldLayoutId id="2147485090" r:id="rId7"/>
    <p:sldLayoutId id="2147485091" r:id="rId8"/>
    <p:sldLayoutId id="2147485092" r:id="rId9"/>
    <p:sldLayoutId id="2147485093" r:id="rId10"/>
    <p:sldLayoutId id="214748509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spcBef>
          <a:spcPct val="0"/>
        </a:spcBef>
        <a:spcAft>
          <a:spcPct val="0"/>
        </a:spcAft>
        <a:defRPr sz="2800" b="1">
          <a:solidFill>
            <a:srgbClr val="336699"/>
          </a:solidFill>
          <a:latin typeface="+mj-lt"/>
          <a:ea typeface="+mj-ea"/>
          <a:cs typeface="+mj-cs"/>
        </a:defRPr>
      </a:lvl1pPr>
      <a:lvl2pPr algn="l" rtl="0" eaLnBrk="0" fontAlgn="base" hangingPunct="0">
        <a:spcBef>
          <a:spcPct val="0"/>
        </a:spcBef>
        <a:spcAft>
          <a:spcPct val="0"/>
        </a:spcAft>
        <a:defRPr sz="2800" b="1">
          <a:solidFill>
            <a:srgbClr val="336699"/>
          </a:solidFill>
          <a:latin typeface="Verdana" pitchFamily="34" charset="0"/>
        </a:defRPr>
      </a:lvl2pPr>
      <a:lvl3pPr algn="l" rtl="0" eaLnBrk="0" fontAlgn="base" hangingPunct="0">
        <a:spcBef>
          <a:spcPct val="0"/>
        </a:spcBef>
        <a:spcAft>
          <a:spcPct val="0"/>
        </a:spcAft>
        <a:defRPr sz="2800" b="1">
          <a:solidFill>
            <a:srgbClr val="336699"/>
          </a:solidFill>
          <a:latin typeface="Verdana" pitchFamily="34" charset="0"/>
        </a:defRPr>
      </a:lvl3pPr>
      <a:lvl4pPr algn="l" rtl="0" eaLnBrk="0" fontAlgn="base" hangingPunct="0">
        <a:spcBef>
          <a:spcPct val="0"/>
        </a:spcBef>
        <a:spcAft>
          <a:spcPct val="0"/>
        </a:spcAft>
        <a:defRPr sz="2800" b="1">
          <a:solidFill>
            <a:srgbClr val="336699"/>
          </a:solidFill>
          <a:latin typeface="Verdana" pitchFamily="34" charset="0"/>
        </a:defRPr>
      </a:lvl4pPr>
      <a:lvl5pPr algn="l" rtl="0" eaLnBrk="0" fontAlgn="base" hangingPunct="0">
        <a:spcBef>
          <a:spcPct val="0"/>
        </a:spcBef>
        <a:spcAft>
          <a:spcPct val="0"/>
        </a:spcAft>
        <a:defRPr sz="2800" b="1">
          <a:solidFill>
            <a:srgbClr val="336699"/>
          </a:solidFill>
          <a:latin typeface="Verdana" pitchFamily="34" charset="0"/>
        </a:defRPr>
      </a:lvl5pPr>
      <a:lvl6pPr marL="457200" algn="l" rtl="0" eaLnBrk="1" fontAlgn="base" hangingPunct="1">
        <a:spcBef>
          <a:spcPct val="0"/>
        </a:spcBef>
        <a:spcAft>
          <a:spcPct val="0"/>
        </a:spcAft>
        <a:defRPr sz="2800" b="1">
          <a:solidFill>
            <a:schemeClr val="bg1"/>
          </a:solidFill>
          <a:latin typeface="Verdana" pitchFamily="34" charset="0"/>
        </a:defRPr>
      </a:lvl6pPr>
      <a:lvl7pPr marL="914400" algn="l" rtl="0" eaLnBrk="1" fontAlgn="base" hangingPunct="1">
        <a:spcBef>
          <a:spcPct val="0"/>
        </a:spcBef>
        <a:spcAft>
          <a:spcPct val="0"/>
        </a:spcAft>
        <a:defRPr sz="2800" b="1">
          <a:solidFill>
            <a:schemeClr val="bg1"/>
          </a:solidFill>
          <a:latin typeface="Verdana" pitchFamily="34" charset="0"/>
        </a:defRPr>
      </a:lvl7pPr>
      <a:lvl8pPr marL="1371600" algn="l" rtl="0" eaLnBrk="1" fontAlgn="base" hangingPunct="1">
        <a:spcBef>
          <a:spcPct val="0"/>
        </a:spcBef>
        <a:spcAft>
          <a:spcPct val="0"/>
        </a:spcAft>
        <a:defRPr sz="2800" b="1">
          <a:solidFill>
            <a:schemeClr val="bg1"/>
          </a:solidFill>
          <a:latin typeface="Verdana" pitchFamily="34" charset="0"/>
        </a:defRPr>
      </a:lvl8pPr>
      <a:lvl9pPr marL="1828800" algn="l" rtl="0" eaLnBrk="1" fontAlgn="base" hangingPunct="1">
        <a:spcBef>
          <a:spcPct val="0"/>
        </a:spcBef>
        <a:spcAft>
          <a:spcPct val="0"/>
        </a:spcAft>
        <a:defRPr sz="2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eaLnBrk="1" fontAlgn="base" hangingPunct="1">
        <a:spcBef>
          <a:spcPct val="20000"/>
        </a:spcBef>
        <a:spcAft>
          <a:spcPct val="0"/>
        </a:spcAft>
        <a:buChar char="»"/>
        <a:defRPr sz="2000">
          <a:solidFill>
            <a:srgbClr val="336699"/>
          </a:solidFill>
          <a:latin typeface="+mn-lt"/>
        </a:defRPr>
      </a:lvl6pPr>
      <a:lvl7pPr marL="2971800" indent="-228600" algn="l" rtl="0" eaLnBrk="1" fontAlgn="base" hangingPunct="1">
        <a:spcBef>
          <a:spcPct val="20000"/>
        </a:spcBef>
        <a:spcAft>
          <a:spcPct val="0"/>
        </a:spcAft>
        <a:buChar char="»"/>
        <a:defRPr sz="2000">
          <a:solidFill>
            <a:srgbClr val="336699"/>
          </a:solidFill>
          <a:latin typeface="+mn-lt"/>
        </a:defRPr>
      </a:lvl7pPr>
      <a:lvl8pPr marL="3429000" indent="-228600" algn="l" rtl="0" eaLnBrk="1" fontAlgn="base" hangingPunct="1">
        <a:spcBef>
          <a:spcPct val="20000"/>
        </a:spcBef>
        <a:spcAft>
          <a:spcPct val="0"/>
        </a:spcAft>
        <a:buChar char="»"/>
        <a:defRPr sz="2000">
          <a:solidFill>
            <a:srgbClr val="336699"/>
          </a:solidFill>
          <a:latin typeface="+mn-lt"/>
        </a:defRPr>
      </a:lvl8pPr>
      <a:lvl9pPr marL="3886200" indent="-228600" algn="l" rtl="0" eaLnBrk="1" fontAlgn="base" hangingPunct="1">
        <a:spcBef>
          <a:spcPct val="20000"/>
        </a:spcBef>
        <a:spcAft>
          <a:spcPct val="0"/>
        </a:spcAft>
        <a:buChar char="»"/>
        <a:defRPr sz="2000">
          <a:solidFill>
            <a:srgbClr val="3366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eacea.ec.europa.eu/erasmus-plus/introduction-international-dimension-erasmus-plus_en" TargetMode="Externa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mailto:EACEA-EPLUS-EMJMD@ec.europa.eu"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hyperlink" Target="mailto:eacea-helpdesk@ec.europa.e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1"/>
          <p:cNvSpPr txBox="1">
            <a:spLocks/>
          </p:cNvSpPr>
          <p:nvPr/>
        </p:nvSpPr>
        <p:spPr bwMode="auto">
          <a:xfrm>
            <a:off x="4700197" y="2267744"/>
            <a:ext cx="5021656" cy="209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Bold"/>
              </a:defRPr>
            </a:lvl1pPr>
            <a:lvl2pPr>
              <a:defRPr sz="2800">
                <a:solidFill>
                  <a:schemeClr val="tx1"/>
                </a:solidFill>
                <a:latin typeface="Verdana Bold"/>
              </a:defRPr>
            </a:lvl2pPr>
            <a:lvl3pPr>
              <a:defRPr sz="2400">
                <a:solidFill>
                  <a:schemeClr val="tx1"/>
                </a:solidFill>
                <a:latin typeface="Verdana Bold"/>
              </a:defRPr>
            </a:lvl3pPr>
            <a:lvl4pPr>
              <a:defRPr sz="2000">
                <a:solidFill>
                  <a:schemeClr val="tx1"/>
                </a:solidFill>
                <a:latin typeface="Verdana Bold"/>
              </a:defRPr>
            </a:lvl4pPr>
            <a:lvl5pPr>
              <a:defRPr sz="2000">
                <a:solidFill>
                  <a:schemeClr val="tx1"/>
                </a:solidFill>
                <a:latin typeface="Verdana Bold"/>
              </a:defRPr>
            </a:lvl5pPr>
            <a:lvl6pPr eaLnBrk="0" fontAlgn="base" hangingPunct="0">
              <a:spcAft>
                <a:spcPct val="0"/>
              </a:spcAft>
              <a:buChar char="»"/>
              <a:defRPr sz="2000">
                <a:solidFill>
                  <a:schemeClr val="tx1"/>
                </a:solidFill>
                <a:latin typeface="Verdana Bold"/>
              </a:defRPr>
            </a:lvl6pPr>
            <a:lvl7pPr eaLnBrk="0" fontAlgn="base" hangingPunct="0">
              <a:spcAft>
                <a:spcPct val="0"/>
              </a:spcAft>
              <a:buChar char="»"/>
              <a:defRPr sz="2000">
                <a:solidFill>
                  <a:schemeClr val="tx1"/>
                </a:solidFill>
                <a:latin typeface="Verdana Bold"/>
              </a:defRPr>
            </a:lvl7pPr>
            <a:lvl8pPr eaLnBrk="0" fontAlgn="base" hangingPunct="0">
              <a:spcAft>
                <a:spcPct val="0"/>
              </a:spcAft>
              <a:buChar char="»"/>
              <a:defRPr sz="2000">
                <a:solidFill>
                  <a:schemeClr val="tx1"/>
                </a:solidFill>
                <a:latin typeface="Verdana Bold"/>
              </a:defRPr>
            </a:lvl8pPr>
            <a:lvl9pPr eaLnBrk="0" fontAlgn="base" hangingPunct="0">
              <a:spcAft>
                <a:spcPct val="0"/>
              </a:spcAft>
              <a:buChar char="»"/>
              <a:defRPr sz="2000">
                <a:solidFill>
                  <a:schemeClr val="tx1"/>
                </a:solidFill>
                <a:latin typeface="Verdana Bold"/>
              </a:defRPr>
            </a:lvl9pPr>
          </a:lstStyle>
          <a:p>
            <a:pPr algn="ctr" eaLnBrk="0" hangingPunct="0">
              <a:lnSpc>
                <a:spcPct val="150000"/>
              </a:lnSpc>
              <a:spcBef>
                <a:spcPts val="0"/>
              </a:spcBef>
              <a:buFont typeface="Arial" pitchFamily="34" charset="0"/>
              <a:buNone/>
              <a:defRPr/>
            </a:pPr>
            <a:r>
              <a:rPr lang="en-GB" altLang="fr-FR" sz="2400" b="1" dirty="0" smtClean="0">
                <a:solidFill>
                  <a:srgbClr val="FFD624"/>
                </a:solidFill>
                <a:latin typeface="Arial" panose="020B0604020202020204" pitchFamily="34" charset="0"/>
                <a:ea typeface="+mj-ea"/>
              </a:rPr>
              <a:t>Key Action 1</a:t>
            </a:r>
          </a:p>
          <a:p>
            <a:pPr algn="ctr" eaLnBrk="0" hangingPunct="0">
              <a:lnSpc>
                <a:spcPct val="150000"/>
              </a:lnSpc>
              <a:spcBef>
                <a:spcPts val="0"/>
              </a:spcBef>
              <a:buFont typeface="Arial" pitchFamily="34" charset="0"/>
              <a:buNone/>
              <a:defRPr/>
            </a:pPr>
            <a:r>
              <a:rPr lang="en-GB" altLang="fr-FR" sz="2800" b="1" dirty="0" smtClean="0">
                <a:solidFill>
                  <a:srgbClr val="FFD624"/>
                </a:solidFill>
                <a:latin typeface="Arial" panose="020B0604020202020204" pitchFamily="34" charset="0"/>
                <a:ea typeface="+mj-ea"/>
              </a:rPr>
              <a:t>Erasmus Mundus</a:t>
            </a:r>
          </a:p>
          <a:p>
            <a:pPr algn="ctr" eaLnBrk="0" hangingPunct="0">
              <a:spcBef>
                <a:spcPts val="0"/>
              </a:spcBef>
              <a:buFont typeface="Arial" pitchFamily="34" charset="0"/>
              <a:buNone/>
              <a:defRPr/>
            </a:pPr>
            <a:r>
              <a:rPr lang="en-GB" altLang="fr-FR" sz="2800" b="1" dirty="0" smtClean="0">
                <a:solidFill>
                  <a:srgbClr val="FFD624"/>
                </a:solidFill>
                <a:latin typeface="Arial" panose="020B0604020202020204" pitchFamily="34" charset="0"/>
                <a:ea typeface="+mj-ea"/>
              </a:rPr>
              <a:t>Joint Master Degrees</a:t>
            </a:r>
          </a:p>
          <a:p>
            <a:pPr algn="ctr" eaLnBrk="0" hangingPunct="0">
              <a:spcBef>
                <a:spcPts val="0"/>
              </a:spcBef>
              <a:buFont typeface="Arial" pitchFamily="34" charset="0"/>
              <a:buNone/>
              <a:defRPr/>
            </a:pPr>
            <a:r>
              <a:rPr lang="en-GB" altLang="fr-FR" sz="2800" b="1" dirty="0" smtClean="0">
                <a:solidFill>
                  <a:srgbClr val="FFD624"/>
                </a:solidFill>
                <a:latin typeface="Arial" panose="020B0604020202020204" pitchFamily="34" charset="0"/>
                <a:ea typeface="+mj-ea"/>
              </a:rPr>
              <a:t>EMJMD</a:t>
            </a:r>
            <a:endParaRPr lang="en-GB" altLang="fr-FR" sz="2800" b="1" dirty="0">
              <a:solidFill>
                <a:srgbClr val="FFD624"/>
              </a:solidFill>
              <a:latin typeface="Arial" panose="020B0604020202020204" pitchFamily="34" charset="0"/>
              <a:ea typeface="+mj-ea"/>
            </a:endParaRPr>
          </a:p>
        </p:txBody>
      </p:sp>
      <p:sp>
        <p:nvSpPr>
          <p:cNvPr id="6" name="Content Placeholder 2"/>
          <p:cNvSpPr txBox="1">
            <a:spLocks/>
          </p:cNvSpPr>
          <p:nvPr/>
        </p:nvSpPr>
        <p:spPr bwMode="auto">
          <a:xfrm>
            <a:off x="4675111" y="1471911"/>
            <a:ext cx="5046740"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algn="ctr">
              <a:spcBef>
                <a:spcPts val="0"/>
              </a:spcBef>
              <a:buClr>
                <a:srgbClr val="FFFFFF"/>
              </a:buClr>
              <a:defRPr/>
            </a:pPr>
            <a:r>
              <a:rPr lang="en-GB" altLang="fr-FR" sz="4800" dirty="0" smtClean="0">
                <a:solidFill>
                  <a:srgbClr val="FFD624"/>
                </a:solidFill>
                <a:latin typeface="Arial" panose="020B0604020202020204" pitchFamily="34" charset="0"/>
                <a:ea typeface="+mj-ea"/>
                <a:cs typeface="Arial" panose="020B0604020202020204" pitchFamily="34" charset="0"/>
              </a:rPr>
              <a:t>ERASMUS+</a:t>
            </a:r>
            <a:endParaRPr lang="en-GB" sz="4800" dirty="0">
              <a:solidFill>
                <a:srgbClr val="FFD624"/>
              </a:solidFill>
              <a:latin typeface="Arial" panose="020B0604020202020204" pitchFamily="34" charset="0"/>
              <a:ea typeface="+mj-ea"/>
              <a:cs typeface="Arial" panose="020B0604020202020204" pitchFamily="34" charset="0"/>
            </a:endParaRPr>
          </a:p>
        </p:txBody>
      </p:sp>
      <p:sp>
        <p:nvSpPr>
          <p:cNvPr id="7" name="Content Placeholder 2"/>
          <p:cNvSpPr txBox="1">
            <a:spLocks/>
          </p:cNvSpPr>
          <p:nvPr/>
        </p:nvSpPr>
        <p:spPr bwMode="auto">
          <a:xfrm>
            <a:off x="3" y="4941168"/>
            <a:ext cx="5320275" cy="16561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algn="ctr">
              <a:spcBef>
                <a:spcPts val="0"/>
              </a:spcBef>
              <a:spcAft>
                <a:spcPts val="1200"/>
              </a:spcAft>
              <a:defRPr/>
            </a:pPr>
            <a:r>
              <a:rPr lang="en-GB" sz="3600" kern="0" dirty="0" smtClean="0">
                <a:latin typeface="Arial" panose="020B0604020202020204" pitchFamily="34" charset="0"/>
                <a:cs typeface="Arial" panose="020B0604020202020204" pitchFamily="34" charset="0"/>
              </a:rPr>
              <a:t>How to prepare a competitive proposal</a:t>
            </a:r>
            <a:endParaRPr lang="en-GB" sz="3600" kern="0" dirty="0">
              <a:latin typeface="Arial" panose="020B0604020202020204" pitchFamily="34" charset="0"/>
              <a:cs typeface="Arial" panose="020B0604020202020204" pitchFamily="34" charset="0"/>
            </a:endParaRPr>
          </a:p>
        </p:txBody>
      </p:sp>
      <p:sp>
        <p:nvSpPr>
          <p:cNvPr id="5" name="Content Placeholder 2"/>
          <p:cNvSpPr txBox="1">
            <a:spLocks/>
          </p:cNvSpPr>
          <p:nvPr/>
        </p:nvSpPr>
        <p:spPr bwMode="auto">
          <a:xfrm>
            <a:off x="4705095" y="4462297"/>
            <a:ext cx="5021653" cy="47887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algn="ctr">
              <a:spcBef>
                <a:spcPts val="0"/>
              </a:spcBef>
              <a:buClr>
                <a:srgbClr val="FFFFFF"/>
              </a:buClr>
              <a:defRPr/>
            </a:pPr>
            <a:r>
              <a:rPr lang="en-GB" altLang="fr-FR" sz="2400" dirty="0" smtClean="0">
                <a:solidFill>
                  <a:srgbClr val="FFD624"/>
                </a:solidFill>
                <a:latin typeface="Arial" panose="020B0604020202020204" pitchFamily="34" charset="0"/>
                <a:ea typeface="+mj-ea"/>
                <a:cs typeface="Arial" panose="020B0604020202020204" pitchFamily="34" charset="0"/>
              </a:rPr>
              <a:t>Call for proposals 2017</a:t>
            </a:r>
          </a:p>
        </p:txBody>
      </p:sp>
    </p:spTree>
    <p:extLst>
      <p:ext uri="{BB962C8B-B14F-4D97-AF65-F5344CB8AC3E}">
        <p14:creationId xmlns:p14="http://schemas.microsoft.com/office/powerpoint/2010/main" val="253701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10</a:t>
            </a:fld>
            <a:endParaRPr lang="en-GB" sz="1000" dirty="0"/>
          </a:p>
        </p:txBody>
      </p:sp>
      <p:sp>
        <p:nvSpPr>
          <p:cNvPr id="11" name="Rectangle 10"/>
          <p:cNvSpPr/>
          <p:nvPr/>
        </p:nvSpPr>
        <p:spPr>
          <a:xfrm>
            <a:off x="0" y="1980005"/>
            <a:ext cx="9720000" cy="3735244"/>
          </a:xfrm>
          <a:prstGeom prst="rect">
            <a:avLst/>
          </a:prstGeom>
        </p:spPr>
        <p:txBody>
          <a:bodyPr wrap="square" lIns="72000" tIns="36000" rIns="72000" bIns="36000">
            <a:spAutoFit/>
          </a:bodyPr>
          <a:lstStyle/>
          <a:p>
            <a:pPr marL="534988" lvl="0" indent="-357188">
              <a:spcAft>
                <a:spcPts val="1200"/>
              </a:spcAft>
            </a:pPr>
            <a:r>
              <a:rPr lang="en-GB" sz="2200" b="1" dirty="0">
                <a:solidFill>
                  <a:srgbClr val="669900"/>
                </a:solidFill>
              </a:rPr>
              <a:t>DO's</a:t>
            </a:r>
            <a:endParaRPr lang="en-GB" sz="2200" dirty="0">
              <a:solidFill>
                <a:srgbClr val="669900"/>
              </a:solidFill>
            </a:endParaRPr>
          </a:p>
          <a:p>
            <a:pPr marL="534988" indent="-357188">
              <a:spcAft>
                <a:spcPts val="1200"/>
              </a:spcAft>
              <a:buClr>
                <a:schemeClr val="accent3">
                  <a:lumMod val="50000"/>
                </a:schemeClr>
              </a:buClr>
              <a:buSzPct val="120000"/>
              <a:buFont typeface="Wingdings" panose="05000000000000000000" pitchFamily="2" charset="2"/>
              <a:buChar char="ü"/>
            </a:pPr>
            <a:r>
              <a:rPr lang="en-GB" sz="2200" i="1" dirty="0">
                <a:solidFill>
                  <a:schemeClr val="tx2"/>
                </a:solidFill>
              </a:rPr>
              <a:t>Respond to the </a:t>
            </a:r>
            <a:r>
              <a:rPr lang="en-GB" sz="2200" b="1" i="1" dirty="0">
                <a:solidFill>
                  <a:schemeClr val="tx2"/>
                </a:solidFill>
              </a:rPr>
              <a:t>sub-points</a:t>
            </a:r>
            <a:r>
              <a:rPr lang="en-GB" sz="2200" i="1" dirty="0">
                <a:solidFill>
                  <a:schemeClr val="tx2"/>
                </a:solidFill>
              </a:rPr>
              <a:t> of the Award Criteria paying attention to the </a:t>
            </a:r>
            <a:r>
              <a:rPr lang="en-GB" sz="2200" b="1" i="1" dirty="0">
                <a:solidFill>
                  <a:schemeClr val="tx2"/>
                </a:solidFill>
              </a:rPr>
              <a:t>specific context</a:t>
            </a:r>
          </a:p>
          <a:p>
            <a:pPr marL="534988" indent="-357188">
              <a:spcAft>
                <a:spcPts val="1200"/>
              </a:spcAft>
              <a:buClr>
                <a:schemeClr val="accent3">
                  <a:lumMod val="50000"/>
                </a:schemeClr>
              </a:buClr>
              <a:buSzPct val="120000"/>
              <a:buFont typeface="Wingdings" panose="05000000000000000000" pitchFamily="2" charset="2"/>
              <a:buChar char="ü"/>
            </a:pPr>
            <a:r>
              <a:rPr lang="en-GB" sz="2200" i="1" dirty="0" smtClean="0">
                <a:solidFill>
                  <a:schemeClr val="tx2"/>
                </a:solidFill>
              </a:rPr>
              <a:t>Make </a:t>
            </a:r>
            <a:r>
              <a:rPr lang="en-GB" sz="2200" i="1" dirty="0">
                <a:solidFill>
                  <a:schemeClr val="tx2"/>
                </a:solidFill>
              </a:rPr>
              <a:t>sure you get all your points across in a </a:t>
            </a:r>
            <a:r>
              <a:rPr lang="en-GB" sz="2200" b="1" i="1" dirty="0">
                <a:solidFill>
                  <a:schemeClr val="tx2"/>
                </a:solidFill>
              </a:rPr>
              <a:t>structured</a:t>
            </a:r>
            <a:r>
              <a:rPr lang="en-GB" sz="2200" i="1" dirty="0">
                <a:solidFill>
                  <a:schemeClr val="tx2"/>
                </a:solidFill>
              </a:rPr>
              <a:t> and </a:t>
            </a:r>
            <a:r>
              <a:rPr lang="en-GB" sz="2200" b="1" i="1" dirty="0">
                <a:solidFill>
                  <a:schemeClr val="tx2"/>
                </a:solidFill>
              </a:rPr>
              <a:t>coherent</a:t>
            </a:r>
            <a:r>
              <a:rPr lang="en-GB" sz="2200" i="1" dirty="0">
                <a:solidFill>
                  <a:schemeClr val="tx2"/>
                </a:solidFill>
              </a:rPr>
              <a:t> manner, but keep it </a:t>
            </a:r>
            <a:r>
              <a:rPr lang="en-GB" sz="2200" b="1" i="1" dirty="0">
                <a:solidFill>
                  <a:schemeClr val="tx2"/>
                </a:solidFill>
              </a:rPr>
              <a:t>short and simple</a:t>
            </a:r>
            <a:r>
              <a:rPr lang="en-GB" sz="2200" i="1" dirty="0">
                <a:solidFill>
                  <a:schemeClr val="tx2"/>
                </a:solidFill>
              </a:rPr>
              <a:t> </a:t>
            </a:r>
          </a:p>
          <a:p>
            <a:pPr marL="534988" indent="-357188">
              <a:spcAft>
                <a:spcPts val="1200"/>
              </a:spcAft>
              <a:buClr>
                <a:schemeClr val="accent3">
                  <a:lumMod val="50000"/>
                </a:schemeClr>
              </a:buClr>
              <a:buSzPct val="120000"/>
              <a:buFont typeface="Wingdings" panose="05000000000000000000" pitchFamily="2" charset="2"/>
              <a:buChar char="ü"/>
            </a:pPr>
            <a:r>
              <a:rPr lang="en-GB" sz="2200" i="1" dirty="0">
                <a:solidFill>
                  <a:schemeClr val="tx2"/>
                </a:solidFill>
              </a:rPr>
              <a:t>Present all </a:t>
            </a:r>
            <a:r>
              <a:rPr lang="en-GB" sz="2200" b="1" i="1" dirty="0">
                <a:solidFill>
                  <a:schemeClr val="tx2"/>
                </a:solidFill>
              </a:rPr>
              <a:t>important</a:t>
            </a:r>
            <a:r>
              <a:rPr lang="en-GB" sz="2200" i="1" dirty="0">
                <a:solidFill>
                  <a:schemeClr val="tx2"/>
                </a:solidFill>
              </a:rPr>
              <a:t> and </a:t>
            </a:r>
            <a:r>
              <a:rPr lang="en-GB" sz="2200" b="1" i="1" dirty="0">
                <a:solidFill>
                  <a:schemeClr val="tx2"/>
                </a:solidFill>
              </a:rPr>
              <a:t>distinguishing features</a:t>
            </a:r>
            <a:r>
              <a:rPr lang="en-GB" sz="2200" i="1" dirty="0">
                <a:solidFill>
                  <a:schemeClr val="tx2"/>
                </a:solidFill>
              </a:rPr>
              <a:t> of your project – the experts' assessment will be based </a:t>
            </a:r>
            <a:r>
              <a:rPr lang="en-GB" sz="2200" b="1" i="1" dirty="0">
                <a:solidFill>
                  <a:schemeClr val="tx2"/>
                </a:solidFill>
              </a:rPr>
              <a:t>only</a:t>
            </a:r>
            <a:r>
              <a:rPr lang="en-GB" sz="2200" i="1" dirty="0">
                <a:solidFill>
                  <a:schemeClr val="tx2"/>
                </a:solidFill>
              </a:rPr>
              <a:t> on information provided in the application</a:t>
            </a:r>
          </a:p>
          <a:p>
            <a:pPr marL="534988" indent="-357188">
              <a:spcAft>
                <a:spcPts val="1200"/>
              </a:spcAft>
              <a:buClr>
                <a:schemeClr val="accent3">
                  <a:lumMod val="50000"/>
                </a:schemeClr>
              </a:buClr>
              <a:buSzPct val="120000"/>
              <a:buFont typeface="Wingdings" panose="05000000000000000000" pitchFamily="2" charset="2"/>
              <a:buChar char="ü"/>
            </a:pPr>
            <a:r>
              <a:rPr lang="en-GB" sz="2200" i="1" dirty="0" smtClean="0">
                <a:solidFill>
                  <a:schemeClr val="tx2"/>
                </a:solidFill>
              </a:rPr>
              <a:t>Provide </a:t>
            </a:r>
            <a:r>
              <a:rPr lang="en-GB" sz="2200" b="1" i="1" dirty="0">
                <a:solidFill>
                  <a:schemeClr val="tx2"/>
                </a:solidFill>
              </a:rPr>
              <a:t>supporting evidence</a:t>
            </a:r>
            <a:r>
              <a:rPr lang="en-GB" sz="2200" i="1" dirty="0">
                <a:solidFill>
                  <a:schemeClr val="tx2"/>
                </a:solidFill>
              </a:rPr>
              <a:t> for your </a:t>
            </a:r>
            <a:r>
              <a:rPr lang="en-GB" sz="2200" i="1" dirty="0" smtClean="0">
                <a:solidFill>
                  <a:schemeClr val="tx2"/>
                </a:solidFill>
              </a:rPr>
              <a:t>statements</a:t>
            </a:r>
            <a:endParaRPr lang="en-GB" sz="2200" i="1" dirty="0">
              <a:solidFill>
                <a:schemeClr val="tx2"/>
              </a:solidFill>
            </a:endParaRPr>
          </a:p>
        </p:txBody>
      </p:sp>
      <p:sp>
        <p:nvSpPr>
          <p:cNvPr id="5" name="Rounded Rectangle 4"/>
          <p:cNvSpPr>
            <a:spLocks noChangeAspect="1"/>
          </p:cNvSpPr>
          <p:nvPr/>
        </p:nvSpPr>
        <p:spPr bwMode="auto">
          <a:xfrm>
            <a:off x="108397" y="1296000"/>
            <a:ext cx="9505056" cy="576063"/>
          </a:xfrm>
          <a:prstGeom prst="roundRect">
            <a:avLst/>
          </a:prstGeom>
          <a:solidFill>
            <a:srgbClr val="C6D9F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Award criteria - General advice</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2701919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11</a:t>
            </a:fld>
            <a:endParaRPr lang="en-GB" sz="1000" dirty="0"/>
          </a:p>
        </p:txBody>
      </p:sp>
      <p:sp>
        <p:nvSpPr>
          <p:cNvPr id="6" name="Rectangle 5"/>
          <p:cNvSpPr/>
          <p:nvPr/>
        </p:nvSpPr>
        <p:spPr>
          <a:xfrm>
            <a:off x="0" y="1980000"/>
            <a:ext cx="9476482" cy="3877985"/>
          </a:xfrm>
          <a:prstGeom prst="rect">
            <a:avLst/>
          </a:prstGeom>
        </p:spPr>
        <p:txBody>
          <a:bodyPr wrap="square" lIns="72000" tIns="36000" rIns="72000" bIns="36000">
            <a:noAutofit/>
          </a:bodyPr>
          <a:lstStyle/>
          <a:p>
            <a:pPr marL="534988" lvl="0" indent="-357188">
              <a:spcAft>
                <a:spcPts val="1200"/>
              </a:spcAft>
            </a:pPr>
            <a:r>
              <a:rPr lang="en-GB" sz="2200" b="1" dirty="0" smtClean="0">
                <a:solidFill>
                  <a:srgbClr val="C00000"/>
                </a:solidFill>
              </a:rPr>
              <a:t>DON'Ts</a:t>
            </a:r>
            <a:endParaRPr lang="en-GB" sz="2200" dirty="0" smtClean="0">
              <a:solidFill>
                <a:srgbClr val="C00000"/>
              </a:solidFill>
            </a:endParaRPr>
          </a:p>
          <a:p>
            <a:pPr marL="534988" indent="-357188">
              <a:spcAft>
                <a:spcPts val="1200"/>
              </a:spcAft>
              <a:buClr>
                <a:srgbClr val="C00000"/>
              </a:buClr>
              <a:buFont typeface="Webdings" panose="05030102010509060703" pitchFamily="18" charset="2"/>
              <a:buChar char=""/>
            </a:pPr>
            <a:r>
              <a:rPr lang="en-GB" sz="2200" i="1" dirty="0" smtClean="0">
                <a:solidFill>
                  <a:schemeClr val="tx2"/>
                </a:solidFill>
              </a:rPr>
              <a:t>Avoid being </a:t>
            </a:r>
            <a:r>
              <a:rPr lang="en-GB" sz="2200" b="1" i="1" dirty="0" smtClean="0">
                <a:solidFill>
                  <a:schemeClr val="tx2"/>
                </a:solidFill>
              </a:rPr>
              <a:t>vague</a:t>
            </a:r>
            <a:r>
              <a:rPr lang="en-GB" sz="2200" i="1" dirty="0" smtClean="0">
                <a:solidFill>
                  <a:schemeClr val="tx2"/>
                </a:solidFill>
              </a:rPr>
              <a:t> in demonstrating the project's reasoning and strengths</a:t>
            </a:r>
            <a:endParaRPr lang="en-GB" sz="2200" i="1" dirty="0">
              <a:solidFill>
                <a:schemeClr val="tx2"/>
              </a:solidFill>
            </a:endParaRPr>
          </a:p>
          <a:p>
            <a:pPr marL="534988" lvl="0" indent="-357188">
              <a:spcAft>
                <a:spcPts val="1200"/>
              </a:spcAft>
              <a:buClr>
                <a:srgbClr val="C00000"/>
              </a:buClr>
              <a:buFont typeface="Webdings" panose="05030102010509060703" pitchFamily="18" charset="2"/>
              <a:buChar char=""/>
            </a:pPr>
            <a:r>
              <a:rPr lang="en-GB" sz="2200" i="1" dirty="0" smtClean="0">
                <a:solidFill>
                  <a:schemeClr val="tx2"/>
                </a:solidFill>
              </a:rPr>
              <a:t>Do not assume that because of your expertise and </a:t>
            </a:r>
            <a:r>
              <a:rPr lang="en-GB" sz="2200" b="1" i="1" dirty="0" smtClean="0">
                <a:solidFill>
                  <a:schemeClr val="tx2"/>
                </a:solidFill>
              </a:rPr>
              <a:t>previous experience</a:t>
            </a:r>
            <a:r>
              <a:rPr lang="en-GB" sz="2200" i="1" dirty="0" smtClean="0">
                <a:solidFill>
                  <a:schemeClr val="tx2"/>
                </a:solidFill>
              </a:rPr>
              <a:t>, you do not need to explain how your project is built-up and will develop in the future</a:t>
            </a:r>
          </a:p>
          <a:p>
            <a:pPr marL="534988" lvl="0" indent="-357188">
              <a:spcAft>
                <a:spcPts val="1200"/>
              </a:spcAft>
              <a:buClr>
                <a:srgbClr val="C00000"/>
              </a:buClr>
              <a:buFont typeface="Webdings" panose="05030102010509060703" pitchFamily="18" charset="2"/>
              <a:buChar char=""/>
            </a:pPr>
            <a:r>
              <a:rPr lang="en-GB" sz="2200" i="1" dirty="0" smtClean="0">
                <a:solidFill>
                  <a:schemeClr val="tx2"/>
                </a:solidFill>
              </a:rPr>
              <a:t>Make sure you are not presenting your proposal as the sum of each partner's contribution, but rather demonstrate the </a:t>
            </a:r>
            <a:r>
              <a:rPr lang="en-GB" sz="2200" b="1" i="1" dirty="0" smtClean="0">
                <a:solidFill>
                  <a:schemeClr val="tx2"/>
                </a:solidFill>
              </a:rPr>
              <a:t>joint undertaking</a:t>
            </a:r>
            <a:r>
              <a:rPr lang="en-GB" sz="2200" i="1" dirty="0" smtClean="0">
                <a:solidFill>
                  <a:schemeClr val="tx2"/>
                </a:solidFill>
              </a:rPr>
              <a:t> of the consortium</a:t>
            </a:r>
            <a:endParaRPr lang="en-GB" sz="2200" i="1" dirty="0">
              <a:solidFill>
                <a:schemeClr val="tx2"/>
              </a:solidFill>
            </a:endParaRPr>
          </a:p>
        </p:txBody>
      </p:sp>
      <p:sp>
        <p:nvSpPr>
          <p:cNvPr id="7" name="Rounded Rectangle 6"/>
          <p:cNvSpPr>
            <a:spLocks noChangeAspect="1"/>
          </p:cNvSpPr>
          <p:nvPr/>
        </p:nvSpPr>
        <p:spPr bwMode="auto">
          <a:xfrm>
            <a:off x="108397" y="1296000"/>
            <a:ext cx="9505056" cy="576063"/>
          </a:xfrm>
          <a:prstGeom prst="roundRect">
            <a:avLst/>
          </a:prstGeom>
          <a:solidFill>
            <a:srgbClr val="C6D9F1"/>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Award criteria - General advice</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246867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12</a:t>
            </a:fld>
            <a:endParaRPr lang="en-GB" sz="1000" dirty="0"/>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1555085393"/>
              </p:ext>
            </p:extLst>
          </p:nvPr>
        </p:nvGraphicFramePr>
        <p:xfrm>
          <a:off x="82339" y="2132856"/>
          <a:ext cx="9433446" cy="4575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a:spLocks/>
          </p:cNvSpPr>
          <p:nvPr/>
        </p:nvSpPr>
        <p:spPr bwMode="auto">
          <a:xfrm>
            <a:off x="166088" y="1124744"/>
            <a:ext cx="9540000" cy="900000"/>
          </a:xfrm>
          <a:prstGeom prst="roundRect">
            <a:avLst/>
          </a:prstGeom>
          <a:solidFill>
            <a:srgbClr val="C6D9F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Award criterion </a:t>
            </a: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1</a:t>
            </a:r>
          </a:p>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Relevance of the project (40 points)</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321364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13</a:t>
            </a:fld>
            <a:endParaRPr lang="en-GB" sz="1000" dirty="0"/>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153420461"/>
              </p:ext>
            </p:extLst>
          </p:nvPr>
        </p:nvGraphicFramePr>
        <p:xfrm>
          <a:off x="107999" y="2304000"/>
          <a:ext cx="9433446" cy="436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a:spLocks/>
          </p:cNvSpPr>
          <p:nvPr/>
        </p:nvSpPr>
        <p:spPr bwMode="auto">
          <a:xfrm>
            <a:off x="158735" y="1268760"/>
            <a:ext cx="9540000" cy="900000"/>
          </a:xfrm>
          <a:prstGeom prst="roundRect">
            <a:avLst/>
          </a:prstGeom>
          <a:solidFill>
            <a:srgbClr val="C6D9F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Award criterion 2:Quality of project design and implementation (20 points)</a:t>
            </a:r>
          </a:p>
        </p:txBody>
      </p:sp>
    </p:spTree>
    <p:extLst>
      <p:ext uri="{BB962C8B-B14F-4D97-AF65-F5344CB8AC3E}">
        <p14:creationId xmlns:p14="http://schemas.microsoft.com/office/powerpoint/2010/main" val="297594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14</a:t>
            </a:fld>
            <a:endParaRPr lang="en-GB" sz="1000" dirty="0"/>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4093592581"/>
              </p:ext>
            </p:extLst>
          </p:nvPr>
        </p:nvGraphicFramePr>
        <p:xfrm>
          <a:off x="10347" y="2204864"/>
          <a:ext cx="9433446"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a:spLocks/>
          </p:cNvSpPr>
          <p:nvPr/>
        </p:nvSpPr>
        <p:spPr bwMode="auto">
          <a:xfrm>
            <a:off x="150788" y="1196752"/>
            <a:ext cx="9540000" cy="897683"/>
          </a:xfrm>
          <a:prstGeom prst="roundRect">
            <a:avLst/>
          </a:prstGeom>
          <a:solidFill>
            <a:srgbClr val="C6D9F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Award criterion 3: Quality of project team and cooperation arrangements (20 points)</a:t>
            </a:r>
          </a:p>
        </p:txBody>
      </p:sp>
    </p:spTree>
    <p:extLst>
      <p:ext uri="{BB962C8B-B14F-4D97-AF65-F5344CB8AC3E}">
        <p14:creationId xmlns:p14="http://schemas.microsoft.com/office/powerpoint/2010/main" val="163566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15</a:t>
            </a:fld>
            <a:endParaRPr lang="en-GB" sz="1000" dirty="0"/>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981222334"/>
              </p:ext>
            </p:extLst>
          </p:nvPr>
        </p:nvGraphicFramePr>
        <p:xfrm>
          <a:off x="107999" y="2204864"/>
          <a:ext cx="9433446"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a:spLocks/>
          </p:cNvSpPr>
          <p:nvPr/>
        </p:nvSpPr>
        <p:spPr bwMode="auto">
          <a:xfrm>
            <a:off x="170645" y="1124744"/>
            <a:ext cx="9540000" cy="897683"/>
          </a:xfrm>
          <a:prstGeom prst="roundRect">
            <a:avLst/>
          </a:prstGeom>
          <a:solidFill>
            <a:srgbClr val="C6D9F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Award criterion </a:t>
            </a: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4</a:t>
            </a:r>
          </a:p>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Impact </a:t>
            </a: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and </a:t>
            </a: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dissemination </a:t>
            </a: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(20 points)</a:t>
            </a:r>
          </a:p>
        </p:txBody>
      </p:sp>
    </p:spTree>
    <p:extLst>
      <p:ext uri="{BB962C8B-B14F-4D97-AF65-F5344CB8AC3E}">
        <p14:creationId xmlns:p14="http://schemas.microsoft.com/office/powerpoint/2010/main" val="85490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16</a:t>
            </a:fld>
            <a:endParaRPr lang="en-GB" sz="1000" dirty="0"/>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1420236188"/>
              </p:ext>
            </p:extLst>
          </p:nvPr>
        </p:nvGraphicFramePr>
        <p:xfrm>
          <a:off x="107999" y="2304000"/>
          <a:ext cx="9433446"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a:spLocks/>
          </p:cNvSpPr>
          <p:nvPr/>
        </p:nvSpPr>
        <p:spPr bwMode="auto">
          <a:xfrm>
            <a:off x="107999" y="1297159"/>
            <a:ext cx="9540000" cy="897683"/>
          </a:xfrm>
          <a:prstGeom prst="roundRect">
            <a:avLst/>
          </a:prstGeom>
          <a:solidFill>
            <a:schemeClr val="tx2">
              <a:lumMod val="20000"/>
              <a:lumOff val="80000"/>
            </a:schemeClr>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Award criterion 5: </a:t>
            </a:r>
            <a:endPar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endParaRPr>
          </a:p>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Additional </a:t>
            </a: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scholarships for targeted </a:t>
            </a: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regions</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
        <p:nvSpPr>
          <p:cNvPr id="5" name="TextBox 4"/>
          <p:cNvSpPr txBox="1"/>
          <p:nvPr/>
        </p:nvSpPr>
        <p:spPr>
          <a:xfrm>
            <a:off x="0" y="989195"/>
            <a:ext cx="4428877" cy="307777"/>
          </a:xfrm>
          <a:prstGeom prst="rect">
            <a:avLst/>
          </a:prstGeom>
          <a:noFill/>
        </p:spPr>
        <p:txBody>
          <a:bodyPr wrap="square" rtlCol="0">
            <a:spAutoFit/>
          </a:bodyPr>
          <a:lstStyle/>
          <a:p>
            <a:r>
              <a:rPr lang="en-GB" sz="1400" b="1" u="sng" dirty="0" smtClean="0">
                <a:solidFill>
                  <a:schemeClr val="tx2"/>
                </a:solidFill>
                <a:uFill>
                  <a:solidFill>
                    <a:srgbClr val="C00000"/>
                  </a:solidFill>
                </a:uFill>
              </a:rPr>
              <a:t>Only if additional scholarships requested </a:t>
            </a:r>
            <a:endParaRPr lang="en-GB" sz="1400" b="1" u="sng" dirty="0">
              <a:solidFill>
                <a:schemeClr val="tx2"/>
              </a:solidFill>
              <a:uFill>
                <a:solidFill>
                  <a:srgbClr val="C00000"/>
                </a:solidFill>
              </a:uFill>
            </a:endParaRPr>
          </a:p>
        </p:txBody>
      </p:sp>
    </p:spTree>
    <p:extLst>
      <p:ext uri="{BB962C8B-B14F-4D97-AF65-F5344CB8AC3E}">
        <p14:creationId xmlns:p14="http://schemas.microsoft.com/office/powerpoint/2010/main" val="238956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17</a:t>
            </a:fld>
            <a:endParaRPr lang="en-GB" sz="1000" dirty="0"/>
          </a:p>
        </p:txBody>
      </p:sp>
      <p:sp>
        <p:nvSpPr>
          <p:cNvPr id="6" name="Rectangle 5"/>
          <p:cNvSpPr/>
          <p:nvPr/>
        </p:nvSpPr>
        <p:spPr>
          <a:xfrm>
            <a:off x="0" y="1980000"/>
            <a:ext cx="9721850" cy="3877985"/>
          </a:xfrm>
          <a:prstGeom prst="rect">
            <a:avLst/>
          </a:prstGeom>
        </p:spPr>
        <p:txBody>
          <a:bodyPr wrap="square" lIns="72000" tIns="36000" rIns="72000" bIns="36000">
            <a:noAutofit/>
          </a:bodyPr>
          <a:lstStyle/>
          <a:p>
            <a:pPr marL="533400" lvl="1" indent="-355600">
              <a:spcAft>
                <a:spcPts val="1200"/>
              </a:spcAft>
              <a:buClr>
                <a:srgbClr val="C00000"/>
              </a:buClr>
              <a:buSzPct val="100000"/>
              <a:buFont typeface="Wingdings" pitchFamily="2" charset="2"/>
              <a:buChar char="§"/>
            </a:pPr>
            <a:r>
              <a:rPr lang="en-GB" sz="2200" b="1" i="1" dirty="0" smtClean="0">
                <a:solidFill>
                  <a:schemeClr val="tx2"/>
                </a:solidFill>
                <a:ea typeface="Arial Unicode MS" panose="020B0604020202020204" pitchFamily="34" charset="-128"/>
              </a:rPr>
              <a:t>How?</a:t>
            </a:r>
            <a:endParaRPr lang="en-GB" sz="2200" i="1" dirty="0" smtClean="0">
              <a:solidFill>
                <a:schemeClr val="tx2"/>
              </a:solidFill>
              <a:ea typeface="Arial Unicode MS" panose="020B0604020202020204" pitchFamily="34" charset="-128"/>
            </a:endParaRPr>
          </a:p>
          <a:p>
            <a:pPr marL="520700" lvl="1" indent="14288">
              <a:spcAft>
                <a:spcPts val="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	Applications to be </a:t>
            </a:r>
            <a:r>
              <a:rPr lang="en-GB" sz="2200" b="1" dirty="0" smtClean="0">
                <a:solidFill>
                  <a:schemeClr val="tx2"/>
                </a:solidFill>
                <a:ea typeface="Arial Unicode MS" panose="020B0604020202020204" pitchFamily="34" charset="-128"/>
              </a:rPr>
              <a:t>submitted  to EACEA </a:t>
            </a:r>
            <a:r>
              <a:rPr lang="en-GB" sz="2200" dirty="0" smtClean="0">
                <a:solidFill>
                  <a:schemeClr val="tx2"/>
                </a:solidFill>
                <a:ea typeface="Arial Unicode MS" panose="020B0604020202020204" pitchFamily="34" charset="-128"/>
              </a:rPr>
              <a:t>using an </a:t>
            </a:r>
            <a:r>
              <a:rPr lang="en-GB" sz="2200" b="1" i="1" u="sng" dirty="0" err="1" smtClean="0">
                <a:solidFill>
                  <a:schemeClr val="tx2"/>
                </a:solidFill>
                <a:ea typeface="Arial Unicode MS" panose="020B0604020202020204" pitchFamily="34" charset="-128"/>
              </a:rPr>
              <a:t>eForm</a:t>
            </a:r>
            <a:r>
              <a:rPr lang="en-GB" sz="2200" b="1" i="1" u="sng" dirty="0" smtClean="0">
                <a:solidFill>
                  <a:schemeClr val="tx2"/>
                </a:solidFill>
                <a:ea typeface="Arial Unicode MS" panose="020B0604020202020204" pitchFamily="34" charset="-128"/>
              </a:rPr>
              <a:t> </a:t>
            </a:r>
            <a:r>
              <a:rPr lang="en-GB" sz="2200" b="1" u="sng" dirty="0" smtClean="0">
                <a:solidFill>
                  <a:schemeClr val="tx2"/>
                </a:solidFill>
                <a:ea typeface="Arial Unicode MS" panose="020B0604020202020204" pitchFamily="34" charset="-128"/>
              </a:rPr>
              <a:t>with </a:t>
            </a:r>
            <a:r>
              <a:rPr lang="en-GB" sz="2200" b="1" dirty="0" smtClean="0">
                <a:solidFill>
                  <a:schemeClr val="tx2"/>
                </a:solidFill>
                <a:ea typeface="Arial Unicode MS" panose="020B0604020202020204" pitchFamily="34" charset="-128"/>
              </a:rPr>
              <a:t>	</a:t>
            </a:r>
            <a:r>
              <a:rPr lang="en-GB" sz="2200" b="1" u="sng" dirty="0" smtClean="0">
                <a:solidFill>
                  <a:schemeClr val="tx2"/>
                </a:solidFill>
                <a:ea typeface="Arial Unicode MS" panose="020B0604020202020204" pitchFamily="34" charset="-128"/>
              </a:rPr>
              <a:t>attachments</a:t>
            </a:r>
          </a:p>
          <a:p>
            <a:pPr marL="863600" lvl="1" indent="-342900">
              <a:spcAft>
                <a:spcPts val="1200"/>
              </a:spcAft>
              <a:buClr>
                <a:srgbClr val="C00000"/>
              </a:buClr>
              <a:buSzPct val="100000"/>
              <a:buFont typeface="Wingdings" panose="05000000000000000000" pitchFamily="2" charset="2"/>
              <a:buChar char="ü"/>
            </a:pPr>
            <a:r>
              <a:rPr lang="en-GB" sz="2200" b="1" dirty="0" smtClean="0">
                <a:solidFill>
                  <a:schemeClr val="tx2"/>
                </a:solidFill>
                <a:ea typeface="Arial Unicode MS" panose="020B0604020202020204" pitchFamily="34" charset="-128"/>
              </a:rPr>
              <a:t>One-phase submission</a:t>
            </a:r>
            <a:endParaRPr lang="en-GB" sz="2200" b="1" u="sng" dirty="0" smtClean="0">
              <a:solidFill>
                <a:schemeClr val="tx2"/>
              </a:solidFill>
              <a:ea typeface="Arial Unicode MS" panose="020B0604020202020204" pitchFamily="34" charset="-128"/>
            </a:endParaRPr>
          </a:p>
          <a:p>
            <a:pPr marL="177800" lvl="1">
              <a:spcAft>
                <a:spcPts val="1200"/>
              </a:spcAft>
              <a:buClr>
                <a:srgbClr val="C00000"/>
              </a:buClr>
              <a:buSzPct val="100000"/>
            </a:pPr>
            <a:endParaRPr lang="en-GB" sz="2200" b="1" dirty="0" smtClean="0">
              <a:solidFill>
                <a:schemeClr val="tx2"/>
              </a:solidFill>
              <a:ea typeface="Arial Unicode MS" panose="020B0604020202020204" pitchFamily="34" charset="-128"/>
            </a:endParaRPr>
          </a:p>
          <a:p>
            <a:pPr marL="533400" lvl="1" indent="-355600">
              <a:spcAft>
                <a:spcPts val="1200"/>
              </a:spcAft>
              <a:buClr>
                <a:srgbClr val="C00000"/>
              </a:buClr>
              <a:buSzPct val="100000"/>
              <a:buFont typeface="Wingdings" pitchFamily="2" charset="2"/>
              <a:buChar char="§"/>
            </a:pPr>
            <a:r>
              <a:rPr lang="en-GB" sz="2200" b="1" i="1" dirty="0" smtClean="0">
                <a:solidFill>
                  <a:schemeClr val="tx2"/>
                </a:solidFill>
                <a:ea typeface="Arial Unicode MS" panose="020B0604020202020204" pitchFamily="34" charset="-128"/>
              </a:rPr>
              <a:t>When? </a:t>
            </a:r>
          </a:p>
          <a:p>
            <a:pPr marL="901700" lvl="1" indent="-342900">
              <a:spcAft>
                <a:spcPts val="1200"/>
              </a:spcAft>
              <a:buClr>
                <a:srgbClr val="C00000"/>
              </a:buClr>
              <a:buSzPct val="100000"/>
              <a:buFont typeface="Wingdings" panose="05000000000000000000" pitchFamily="2" charset="2"/>
              <a:buChar char="ü"/>
            </a:pPr>
            <a:r>
              <a:rPr lang="en-GB" sz="2200" b="1" dirty="0" smtClean="0">
                <a:solidFill>
                  <a:schemeClr val="tx2"/>
                </a:solidFill>
                <a:ea typeface="Arial Unicode MS" panose="020B0604020202020204" pitchFamily="34" charset="-128"/>
              </a:rPr>
              <a:t>Deadline: 16 February 2017 – 12:00 CET (Brussels time)</a:t>
            </a:r>
          </a:p>
          <a:p>
            <a:pPr marL="903288" lvl="2">
              <a:spcAft>
                <a:spcPts val="1200"/>
              </a:spcAft>
              <a:buClr>
                <a:srgbClr val="C00000"/>
              </a:buClr>
              <a:buSzPct val="100000"/>
            </a:pPr>
            <a:r>
              <a:rPr lang="en-GB" sz="2200" dirty="0" smtClean="0">
                <a:solidFill>
                  <a:schemeClr val="tx2"/>
                </a:solidFill>
                <a:ea typeface="Arial Unicode MS" panose="020B0604020202020204" pitchFamily="34" charset="-128"/>
              </a:rPr>
              <a:t>Applicants are strongly advised to submit their application well in advance of the deadline, thus avoiding last-minute submission.</a:t>
            </a:r>
            <a:endParaRPr lang="en-GB" sz="2200" dirty="0">
              <a:solidFill>
                <a:schemeClr val="tx2"/>
              </a:solidFill>
              <a:ea typeface="Arial Unicode MS" panose="020B0604020202020204" pitchFamily="34" charset="-128"/>
            </a:endParaRPr>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(1)</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397" y="5114846"/>
            <a:ext cx="678497" cy="641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21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18</a:t>
            </a:fld>
            <a:endParaRPr lang="en-GB" sz="1000" dirty="0"/>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(2) – </a:t>
            </a:r>
            <a:r>
              <a:rPr lang="en-GB" altLang="en-US" sz="2400" b="1" spc="180" dirty="0" err="1" smtClean="0">
                <a:solidFill>
                  <a:schemeClr val="bg1"/>
                </a:solidFill>
                <a:effectLst>
                  <a:outerShdw blurRad="50800" dist="38100" dir="2700000" algn="tl" rotWithShape="0">
                    <a:prstClr val="black">
                      <a:alpha val="40000"/>
                    </a:prstClr>
                  </a:outerShdw>
                </a:effectLst>
                <a:ea typeface="Arial Unicode MS" pitchFamily="34" charset="-128"/>
              </a:rPr>
              <a:t>eForm</a:t>
            </a: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 and attachments</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
        <p:nvSpPr>
          <p:cNvPr id="5" name="Rectangle 4"/>
          <p:cNvSpPr/>
          <p:nvPr/>
        </p:nvSpPr>
        <p:spPr>
          <a:xfrm>
            <a:off x="0" y="1980000"/>
            <a:ext cx="9721850" cy="4689360"/>
          </a:xfrm>
          <a:prstGeom prst="rect">
            <a:avLst/>
          </a:prstGeom>
        </p:spPr>
        <p:txBody>
          <a:bodyPr wrap="square" lIns="72000" tIns="36000" rIns="72000" bIns="36000">
            <a:noAutofit/>
          </a:bodyPr>
          <a:lstStyle/>
          <a:p>
            <a:pPr marL="534988" lvl="1" indent="-357188">
              <a:spcAft>
                <a:spcPts val="600"/>
              </a:spcAft>
              <a:buClr>
                <a:srgbClr val="C00000"/>
              </a:buClr>
              <a:buSzPct val="100000"/>
              <a:buFont typeface="Wingdings" pitchFamily="2" charset="2"/>
              <a:buChar char="§"/>
            </a:pPr>
            <a:r>
              <a:rPr lang="en-GB" sz="2200" b="1" i="1" dirty="0" smtClean="0">
                <a:solidFill>
                  <a:schemeClr val="tx2"/>
                </a:solidFill>
                <a:ea typeface="Arial Unicode MS" panose="020B0604020202020204" pitchFamily="34" charset="-128"/>
              </a:rPr>
              <a:t>What?</a:t>
            </a:r>
          </a:p>
          <a:p>
            <a:pPr marL="534988" lvl="1">
              <a:spcAft>
                <a:spcPts val="600"/>
              </a:spcAft>
              <a:buClr>
                <a:srgbClr val="C00000"/>
              </a:buClr>
              <a:buSzPct val="100000"/>
            </a:pPr>
            <a:r>
              <a:rPr lang="en-GB" sz="2200" b="1" dirty="0" err="1" smtClean="0">
                <a:solidFill>
                  <a:schemeClr val="tx2"/>
                </a:solidFill>
                <a:ea typeface="Arial Unicode MS" panose="020B0604020202020204" pitchFamily="34" charset="-128"/>
              </a:rPr>
              <a:t>eForm</a:t>
            </a:r>
            <a:r>
              <a:rPr lang="en-GB" sz="2200" b="1" dirty="0" smtClean="0">
                <a:solidFill>
                  <a:schemeClr val="tx2"/>
                </a:solidFill>
                <a:ea typeface="Arial Unicode MS" panose="020B0604020202020204" pitchFamily="34" charset="-128"/>
              </a:rPr>
              <a:t>: </a:t>
            </a:r>
            <a:r>
              <a:rPr lang="en-GB" sz="2200" dirty="0" smtClean="0">
                <a:solidFill>
                  <a:schemeClr val="tx2"/>
                </a:solidFill>
                <a:ea typeface="Arial Unicode MS" panose="020B0604020202020204" pitchFamily="34" charset="-128"/>
              </a:rPr>
              <a:t>Parts A, B, C, D - Consortium composition and basic project data</a:t>
            </a:r>
          </a:p>
          <a:p>
            <a:pPr marL="534988" lvl="1">
              <a:spcAft>
                <a:spcPts val="1200"/>
              </a:spcAft>
              <a:buClr>
                <a:srgbClr val="C00000"/>
              </a:buClr>
              <a:buSzPct val="100000"/>
            </a:pPr>
            <a:r>
              <a:rPr lang="en-GB" sz="2200" b="1" dirty="0" smtClean="0">
                <a:solidFill>
                  <a:schemeClr val="tx2"/>
                </a:solidFill>
                <a:ea typeface="Arial Unicode MS" panose="020B0604020202020204" pitchFamily="34" charset="-128"/>
              </a:rPr>
              <a:t>+ compulsory attachments:</a:t>
            </a:r>
          </a:p>
          <a:p>
            <a:pPr marL="534988" lvl="1" indent="-357188">
              <a:spcAft>
                <a:spcPts val="600"/>
              </a:spcAft>
              <a:buClr>
                <a:srgbClr val="C00000"/>
              </a:buClr>
              <a:buSzPct val="100000"/>
              <a:buFont typeface="Wingdings" panose="05000000000000000000" pitchFamily="2" charset="2"/>
              <a:buChar char="ü"/>
            </a:pPr>
            <a:r>
              <a:rPr lang="en-GB" sz="2200" dirty="0">
                <a:solidFill>
                  <a:schemeClr val="tx2"/>
                </a:solidFill>
                <a:ea typeface="Arial Unicode MS" panose="020B0604020202020204" pitchFamily="34" charset="-128"/>
              </a:rPr>
              <a:t>Proof of valid accreditation(s) (Word or .</a:t>
            </a:r>
            <a:r>
              <a:rPr lang="en-GB" sz="2200" dirty="0" err="1">
                <a:solidFill>
                  <a:schemeClr val="tx2"/>
                </a:solidFill>
                <a:ea typeface="Arial Unicode MS" panose="020B0604020202020204" pitchFamily="34" charset="-128"/>
              </a:rPr>
              <a:t>pdf</a:t>
            </a:r>
            <a:r>
              <a:rPr lang="en-GB" sz="2200" dirty="0">
                <a:solidFill>
                  <a:schemeClr val="tx2"/>
                </a:solidFill>
                <a:ea typeface="Arial Unicode MS" panose="020B0604020202020204" pitchFamily="34" charset="-128"/>
              </a:rPr>
              <a:t> format)</a:t>
            </a:r>
          </a:p>
          <a:p>
            <a:pPr marL="534988" lvl="1" indent="-357188">
              <a:spcAft>
                <a:spcPts val="6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Description of the project (Word or .</a:t>
            </a:r>
            <a:r>
              <a:rPr lang="en-GB" sz="2200" dirty="0" err="1" smtClean="0">
                <a:solidFill>
                  <a:schemeClr val="tx2"/>
                </a:solidFill>
                <a:ea typeface="Arial Unicode MS" panose="020B0604020202020204" pitchFamily="34" charset="-128"/>
              </a:rPr>
              <a:t>pdf</a:t>
            </a:r>
            <a:r>
              <a:rPr lang="en-GB" sz="2200" dirty="0" smtClean="0">
                <a:solidFill>
                  <a:schemeClr val="tx2"/>
                </a:solidFill>
                <a:ea typeface="Arial Unicode MS" panose="020B0604020202020204" pitchFamily="34" charset="-128"/>
              </a:rPr>
              <a:t> format)</a:t>
            </a:r>
          </a:p>
          <a:p>
            <a:pPr marL="808038" lvl="1" indent="-273050">
              <a:spcAft>
                <a:spcPts val="0"/>
              </a:spcAft>
              <a:buClr>
                <a:srgbClr val="C00000"/>
              </a:buClr>
              <a:buSzPct val="100000"/>
              <a:buFont typeface="Arial" panose="020B0604020202020204" pitchFamily="34" charset="0"/>
              <a:buChar char="•"/>
            </a:pPr>
            <a:r>
              <a:rPr lang="en-GB" sz="1900" dirty="0" smtClean="0">
                <a:solidFill>
                  <a:schemeClr val="tx2"/>
                </a:solidFill>
                <a:ea typeface="Arial Unicode MS" panose="020B0604020202020204" pitchFamily="34" charset="-128"/>
              </a:rPr>
              <a:t>Award criteria 1-4</a:t>
            </a:r>
          </a:p>
          <a:p>
            <a:pPr marL="808038" lvl="1" indent="-273050">
              <a:spcAft>
                <a:spcPts val="1200"/>
              </a:spcAft>
              <a:buClr>
                <a:srgbClr val="C00000"/>
              </a:buClr>
              <a:buSzPct val="100000"/>
              <a:buFont typeface="Arial" panose="020B0604020202020204" pitchFamily="34" charset="0"/>
              <a:buChar char="•"/>
            </a:pPr>
            <a:r>
              <a:rPr lang="en-GB" sz="1900" dirty="0" smtClean="0">
                <a:solidFill>
                  <a:schemeClr val="tx2"/>
                </a:solidFill>
                <a:uFill>
                  <a:solidFill>
                    <a:srgbClr val="C00000"/>
                  </a:solidFill>
                </a:uFill>
                <a:ea typeface="Arial Unicode MS" panose="020B0604020202020204" pitchFamily="34" charset="-128"/>
              </a:rPr>
              <a:t>+ </a:t>
            </a:r>
            <a:r>
              <a:rPr lang="en-GB" sz="1900" u="sng" dirty="0" smtClean="0">
                <a:solidFill>
                  <a:schemeClr val="tx2"/>
                </a:solidFill>
                <a:uFill>
                  <a:solidFill>
                    <a:srgbClr val="C00000"/>
                  </a:solidFill>
                </a:uFill>
                <a:ea typeface="Arial Unicode MS" panose="020B0604020202020204" pitchFamily="34" charset="-128"/>
              </a:rPr>
              <a:t>if applicable</a:t>
            </a:r>
            <a:r>
              <a:rPr lang="en-GB" sz="1900" dirty="0" smtClean="0">
                <a:solidFill>
                  <a:schemeClr val="tx2"/>
                </a:solidFill>
                <a:uFill>
                  <a:solidFill>
                    <a:srgbClr val="C00000"/>
                  </a:solidFill>
                </a:uFill>
                <a:ea typeface="Arial Unicode MS" panose="020B0604020202020204" pitchFamily="34" charset="-128"/>
              </a:rPr>
              <a:t>: </a:t>
            </a:r>
            <a:r>
              <a:rPr lang="en-GB" sz="1900" i="1" dirty="0" smtClean="0">
                <a:solidFill>
                  <a:schemeClr val="tx2"/>
                </a:solidFill>
                <a:ea typeface="Arial Unicode MS" panose="020B0604020202020204" pitchFamily="34" charset="-128"/>
              </a:rPr>
              <a:t>"Relevance of the project in the targeted region(s)"</a:t>
            </a:r>
          </a:p>
          <a:p>
            <a:pPr marL="534988" lvl="1" indent="-357188">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Grant request table (Excel format)</a:t>
            </a:r>
          </a:p>
          <a:p>
            <a:pPr marL="534988" lvl="1" indent="-357188">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Declaration on honour and Partners' Mandates (.</a:t>
            </a:r>
            <a:r>
              <a:rPr lang="en-GB" sz="2200" dirty="0" err="1" smtClean="0">
                <a:solidFill>
                  <a:schemeClr val="tx2"/>
                </a:solidFill>
                <a:ea typeface="Arial Unicode MS" panose="020B0604020202020204" pitchFamily="34" charset="-128"/>
              </a:rPr>
              <a:t>pdf</a:t>
            </a:r>
            <a:r>
              <a:rPr lang="en-GB" sz="2200" dirty="0" smtClean="0">
                <a:solidFill>
                  <a:schemeClr val="tx2"/>
                </a:solidFill>
                <a:ea typeface="Arial Unicode MS" panose="020B0604020202020204" pitchFamily="34" charset="-128"/>
              </a:rPr>
              <a:t> format)</a:t>
            </a:r>
          </a:p>
          <a:p>
            <a:pPr marL="534988" indent="-357188">
              <a:spcAft>
                <a:spcPts val="1200"/>
              </a:spcAft>
              <a:buClr>
                <a:srgbClr val="C00000"/>
              </a:buClr>
              <a:buSzPct val="100000"/>
              <a:buFont typeface="Wingdings" panose="05000000000000000000" pitchFamily="2" charset="2"/>
              <a:buChar char="v"/>
            </a:pPr>
            <a:r>
              <a:rPr lang="en-GB" sz="2200" u="sng" dirty="0" smtClean="0">
                <a:solidFill>
                  <a:schemeClr val="tx2"/>
                </a:solidFill>
                <a:ea typeface="Arial Unicode MS" panose="020B0604020202020204" pitchFamily="34" charset="-128"/>
              </a:rPr>
              <a:t>Optional</a:t>
            </a:r>
            <a:r>
              <a:rPr lang="en-GB" sz="2200" dirty="0" smtClean="0">
                <a:solidFill>
                  <a:schemeClr val="tx2"/>
                </a:solidFill>
                <a:ea typeface="Arial Unicode MS" panose="020B0604020202020204" pitchFamily="34" charset="-128"/>
              </a:rPr>
              <a:t>: Other relevant annexes (Word or .</a:t>
            </a:r>
            <a:r>
              <a:rPr lang="en-GB" sz="2200" dirty="0" err="1" smtClean="0">
                <a:solidFill>
                  <a:schemeClr val="tx2"/>
                </a:solidFill>
                <a:ea typeface="Arial Unicode MS" panose="020B0604020202020204" pitchFamily="34" charset="-128"/>
              </a:rPr>
              <a:t>pdf</a:t>
            </a:r>
            <a:r>
              <a:rPr lang="en-GB" sz="2200" dirty="0" smtClean="0">
                <a:solidFill>
                  <a:schemeClr val="tx2"/>
                </a:solidFill>
                <a:ea typeface="Arial Unicode MS" panose="020B0604020202020204" pitchFamily="34" charset="-128"/>
              </a:rPr>
              <a:t> format)</a:t>
            </a:r>
            <a:endParaRPr lang="en-GB" sz="2200" dirty="0">
              <a:solidFill>
                <a:schemeClr val="tx2"/>
              </a:solidFill>
              <a:ea typeface="Arial Unicode MS" panose="020B0604020202020204" pitchFamily="34" charset="-128"/>
            </a:endParaRPr>
          </a:p>
        </p:txBody>
      </p:sp>
    </p:spTree>
    <p:extLst>
      <p:ext uri="{BB962C8B-B14F-4D97-AF65-F5344CB8AC3E}">
        <p14:creationId xmlns:p14="http://schemas.microsoft.com/office/powerpoint/2010/main" val="66653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19</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indent="-357188" eaLnBrk="0" hangingPunct="0">
              <a:spcBef>
                <a:spcPts val="0"/>
              </a:spcBef>
              <a:spcAft>
                <a:spcPts val="600"/>
              </a:spcAft>
              <a:buClr>
                <a:srgbClr val="C00000"/>
              </a:buClr>
              <a:buFont typeface="Wingdings" panose="05000000000000000000" pitchFamily="2" charset="2"/>
              <a:buChar char="v"/>
              <a:tabLst>
                <a:tab pos="534988" algn="l"/>
              </a:tabLst>
            </a:pPr>
            <a:r>
              <a:rPr lang="en-GB" sz="2200" b="1" dirty="0">
                <a:solidFill>
                  <a:schemeClr val="tx2"/>
                </a:solidFill>
                <a:ea typeface="Arial Unicode MS" panose="020B0604020202020204" pitchFamily="34" charset="-128"/>
              </a:rPr>
              <a:t>Proof of valid accreditation(s)</a:t>
            </a:r>
          </a:p>
          <a:p>
            <a:pPr marL="808038" lvl="1" indent="-273050" eaLnBrk="0" hangingPunct="0">
              <a:spcBef>
                <a:spcPts val="0"/>
              </a:spcBef>
              <a:spcAft>
                <a:spcPts val="600"/>
              </a:spcAft>
              <a:buClr>
                <a:srgbClr val="C00000"/>
              </a:buClr>
              <a:buFont typeface="Wingdings" panose="05000000000000000000" pitchFamily="2" charset="2"/>
              <a:buChar char="§"/>
              <a:tabLst>
                <a:tab pos="355600" algn="l"/>
              </a:tabLst>
            </a:pPr>
            <a:r>
              <a:rPr lang="en-GB" sz="2000" dirty="0">
                <a:solidFill>
                  <a:schemeClr val="tx2"/>
                </a:solidFill>
              </a:rPr>
              <a:t>Mandatory eligibility criterion!</a:t>
            </a:r>
          </a:p>
          <a:p>
            <a:pPr marL="808038" lvl="1" indent="-273050" eaLnBrk="0" hangingPunct="0">
              <a:spcBef>
                <a:spcPts val="0"/>
              </a:spcBef>
              <a:spcAft>
                <a:spcPts val="600"/>
              </a:spcAft>
              <a:buClr>
                <a:srgbClr val="C00000"/>
              </a:buClr>
              <a:buFont typeface="Wingdings" panose="05000000000000000000" pitchFamily="2" charset="2"/>
              <a:buChar char="§"/>
              <a:tabLst>
                <a:tab pos="355600" algn="l"/>
              </a:tabLst>
            </a:pPr>
            <a:r>
              <a:rPr lang="en-GB" sz="2000" dirty="0">
                <a:solidFill>
                  <a:schemeClr val="tx2"/>
                </a:solidFill>
              </a:rPr>
              <a:t>Applicable for the Programme Country HEIs involved in the EMJMD as Partners</a:t>
            </a:r>
          </a:p>
          <a:p>
            <a:pPr marL="808038" lvl="1" indent="-273050" eaLnBrk="0" hangingPunct="0">
              <a:spcBef>
                <a:spcPts val="0"/>
              </a:spcBef>
              <a:spcAft>
                <a:spcPts val="600"/>
              </a:spcAft>
              <a:buClr>
                <a:srgbClr val="C00000"/>
              </a:buClr>
              <a:buFont typeface="Wingdings" panose="05000000000000000000" pitchFamily="2" charset="2"/>
              <a:buChar char="§"/>
              <a:tabLst>
                <a:tab pos="355600" algn="l"/>
              </a:tabLst>
            </a:pPr>
            <a:r>
              <a:rPr lang="en-GB" sz="2000" dirty="0">
                <a:solidFill>
                  <a:schemeClr val="tx2"/>
                </a:solidFill>
              </a:rPr>
              <a:t>Any official document or reference proving that </a:t>
            </a:r>
            <a:r>
              <a:rPr lang="en-GB" sz="2000" i="1" u="sng" dirty="0">
                <a:solidFill>
                  <a:schemeClr val="tx2"/>
                </a:solidFill>
              </a:rPr>
              <a:t>at least</a:t>
            </a:r>
            <a:r>
              <a:rPr lang="en-GB" sz="2000" dirty="0">
                <a:solidFill>
                  <a:schemeClr val="tx2"/>
                </a:solidFill>
              </a:rPr>
              <a:t> the national components of the EMJMD are duly accredited in the respective </a:t>
            </a:r>
            <a:r>
              <a:rPr lang="en-GB" sz="2000" dirty="0" smtClean="0">
                <a:solidFill>
                  <a:schemeClr val="tx2"/>
                </a:solidFill>
              </a:rPr>
              <a:t>countries</a:t>
            </a:r>
          </a:p>
          <a:p>
            <a:pPr marL="534988" lvl="1" eaLnBrk="0" hangingPunct="0">
              <a:spcBef>
                <a:spcPts val="0"/>
              </a:spcBef>
              <a:spcAft>
                <a:spcPts val="600"/>
              </a:spcAft>
              <a:buClr>
                <a:srgbClr val="C00000"/>
              </a:buClr>
              <a:tabLst>
                <a:tab pos="355600" algn="l"/>
              </a:tabLst>
            </a:pPr>
            <a:endParaRPr lang="en-GB" sz="2000" dirty="0">
              <a:solidFill>
                <a:schemeClr val="tx2"/>
              </a:solidFill>
            </a:endParaRPr>
          </a:p>
          <a:p>
            <a:pPr marL="534988" lvl="1" indent="-357188">
              <a:spcBef>
                <a:spcPts val="0"/>
              </a:spcBef>
              <a:spcAft>
                <a:spcPts val="600"/>
              </a:spcAft>
              <a:buClr>
                <a:srgbClr val="C00000"/>
              </a:buClr>
              <a:buSzPct val="100000"/>
              <a:buFont typeface="Wingdings" panose="05000000000000000000" pitchFamily="2" charset="2"/>
              <a:buChar char="v"/>
            </a:pPr>
            <a:r>
              <a:rPr lang="en-GB" sz="2200" b="1" dirty="0" smtClean="0">
                <a:solidFill>
                  <a:schemeClr val="tx2"/>
                </a:solidFill>
                <a:ea typeface="Arial Unicode MS" panose="020B0604020202020204" pitchFamily="34" charset="-128"/>
              </a:rPr>
              <a:t>Description </a:t>
            </a:r>
            <a:r>
              <a:rPr lang="en-GB" sz="2200" b="1" dirty="0">
                <a:solidFill>
                  <a:schemeClr val="tx2"/>
                </a:solidFill>
                <a:ea typeface="Arial Unicode MS" panose="020B0604020202020204" pitchFamily="34" charset="-128"/>
              </a:rPr>
              <a:t>of the </a:t>
            </a:r>
            <a:r>
              <a:rPr lang="en-GB" sz="2200" b="1" dirty="0" smtClean="0">
                <a:solidFill>
                  <a:schemeClr val="tx2"/>
                </a:solidFill>
                <a:ea typeface="Arial Unicode MS" panose="020B0604020202020204" pitchFamily="34" charset="-128"/>
              </a:rPr>
              <a:t>project:</a:t>
            </a:r>
            <a:endParaRPr lang="en-GB" sz="2200" b="1" dirty="0">
              <a:solidFill>
                <a:schemeClr val="tx2"/>
              </a:solidFill>
              <a:ea typeface="Arial Unicode MS" panose="020B0604020202020204" pitchFamily="34" charset="-128"/>
            </a:endParaRPr>
          </a:p>
          <a:p>
            <a:pPr marL="808038" lvl="1" indent="-273050" eaLnBrk="0" hangingPunct="0">
              <a:spcBef>
                <a:spcPts val="0"/>
              </a:spcBef>
              <a:spcAft>
                <a:spcPts val="0"/>
              </a:spcAft>
              <a:buClr>
                <a:srgbClr val="C00000"/>
              </a:buClr>
              <a:buFont typeface="Wingdings" panose="05000000000000000000" pitchFamily="2" charset="2"/>
              <a:buChar char="§"/>
              <a:tabLst>
                <a:tab pos="808038" algn="l"/>
              </a:tabLst>
            </a:pPr>
            <a:r>
              <a:rPr lang="en-GB" sz="2000" dirty="0" smtClean="0">
                <a:solidFill>
                  <a:schemeClr val="tx2"/>
                </a:solidFill>
                <a:ea typeface="Arial Unicode MS" panose="020B0604020202020204" pitchFamily="34" charset="-128"/>
              </a:rPr>
              <a:t>Refers </a:t>
            </a:r>
            <a:r>
              <a:rPr lang="en-GB" sz="2000" dirty="0">
                <a:solidFill>
                  <a:schemeClr val="tx2"/>
                </a:solidFill>
                <a:ea typeface="Arial Unicode MS" panose="020B0604020202020204" pitchFamily="34" charset="-128"/>
              </a:rPr>
              <a:t>to the "Award criteria"</a:t>
            </a:r>
          </a:p>
          <a:p>
            <a:pPr marL="808038" lvl="1" indent="-273050" eaLnBrk="0" hangingPunct="0">
              <a:spcBef>
                <a:spcPts val="0"/>
              </a:spcBef>
              <a:spcAft>
                <a:spcPts val="1200"/>
              </a:spcAft>
              <a:buClr>
                <a:srgbClr val="C00000"/>
              </a:buClr>
              <a:buFont typeface="Wingdings" panose="05000000000000000000" pitchFamily="2" charset="2"/>
              <a:buChar char="§"/>
              <a:tabLst>
                <a:tab pos="808038" algn="l"/>
              </a:tabLst>
            </a:pPr>
            <a:r>
              <a:rPr lang="en-GB" sz="2000" dirty="0" smtClean="0">
                <a:solidFill>
                  <a:schemeClr val="tx2"/>
                </a:solidFill>
                <a:ea typeface="Arial Unicode MS" panose="020B0604020202020204" pitchFamily="34" charset="-128"/>
              </a:rPr>
              <a:t>Includes </a:t>
            </a:r>
            <a:r>
              <a:rPr lang="en-GB" sz="2000" dirty="0">
                <a:solidFill>
                  <a:schemeClr val="tx2"/>
                </a:solidFill>
                <a:ea typeface="Arial Unicode MS" panose="020B0604020202020204" pitchFamily="34" charset="-128"/>
              </a:rPr>
              <a:t>information on partners/key staff and EU grants received or applied </a:t>
            </a:r>
            <a:r>
              <a:rPr lang="en-GB" sz="2000" dirty="0" smtClean="0">
                <a:solidFill>
                  <a:schemeClr val="tx2"/>
                </a:solidFill>
                <a:ea typeface="Arial Unicode MS" panose="020B0604020202020204" pitchFamily="34" charset="-128"/>
              </a:rPr>
              <a:t>for</a:t>
            </a:r>
            <a:endParaRPr lang="en-GB" sz="2000" dirty="0">
              <a:solidFill>
                <a:schemeClr val="tx2"/>
              </a:solidFill>
              <a:ea typeface="Arial Unicode MS" panose="020B0604020202020204" pitchFamily="34" charset="-128"/>
            </a:endParaRPr>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(3) – </a:t>
            </a:r>
            <a:r>
              <a:rPr lang="en-GB" sz="2400" b="1" spc="180" dirty="0" smtClean="0">
                <a:solidFill>
                  <a:schemeClr val="bg1"/>
                </a:solidFill>
                <a:effectLst>
                  <a:outerShdw blurRad="50800" dist="38100" dir="2700000" algn="tl" rotWithShape="0">
                    <a:prstClr val="black">
                      <a:alpha val="40000"/>
                    </a:prstClr>
                  </a:outerShdw>
                </a:effectLst>
                <a:ea typeface="Arial Unicode MS" pitchFamily="34" charset="-128"/>
              </a:rPr>
              <a:t>Attachment specifications</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67512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1412776"/>
            <a:ext cx="9721849" cy="588620"/>
          </a:xfrm>
        </p:spPr>
        <p:txBody>
          <a:bodyPr/>
          <a:lstStyle/>
          <a:p>
            <a:pPr algn="ctr">
              <a:defRPr/>
            </a:pPr>
            <a:r>
              <a:rPr lang="fr-BE" altLang="en-US" sz="3000" kern="1200" spc="2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Webdings" pitchFamily="18" charset="2"/>
              </a:rPr>
              <a:t>OUTLINE</a:t>
            </a:r>
            <a:endParaRPr lang="fr-BE" sz="3000" kern="1200" spc="2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Webdings" pitchFamily="18" charset="2"/>
            </a:endParaRPr>
          </a:p>
        </p:txBody>
      </p:sp>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a:t>
            </a:fld>
            <a:endParaRPr lang="en-GB" sz="1000" dirty="0"/>
          </a:p>
        </p:txBody>
      </p:sp>
      <p:sp>
        <p:nvSpPr>
          <p:cNvPr id="16" name="Rounded Rectangle 15"/>
          <p:cNvSpPr>
            <a:spLocks/>
          </p:cNvSpPr>
          <p:nvPr/>
        </p:nvSpPr>
        <p:spPr bwMode="auto">
          <a:xfrm>
            <a:off x="381363" y="3356992"/>
            <a:ext cx="9123541" cy="755984"/>
          </a:xfrm>
          <a:prstGeom prst="roundRect">
            <a:avLst/>
          </a:prstGeom>
          <a:solidFill>
            <a:schemeClr val="accent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noAutofit/>
          </a:bodyPr>
          <a:lstStyle/>
          <a:p>
            <a:pPr algn="ctr">
              <a:defRPr/>
            </a:pPr>
            <a:r>
              <a:rPr lang="en-GB" altLang="en-US" sz="2400" dirty="0" smtClean="0">
                <a:solidFill>
                  <a:prstClr val="white"/>
                </a:solidFill>
                <a:sym typeface="Webdings" pitchFamily="18" charset="2"/>
              </a:rPr>
              <a:t>Good practices for the preparation of EMJMD proposals</a:t>
            </a:r>
            <a:endParaRPr lang="en-GB" altLang="en-US" sz="2400" dirty="0">
              <a:solidFill>
                <a:prstClr val="white"/>
              </a:solidFill>
              <a:sym typeface="Webdings" pitchFamily="18" charset="2"/>
            </a:endParaRPr>
          </a:p>
        </p:txBody>
      </p:sp>
      <p:sp>
        <p:nvSpPr>
          <p:cNvPr id="17" name="Rounded Rectangle 16"/>
          <p:cNvSpPr>
            <a:spLocks/>
          </p:cNvSpPr>
          <p:nvPr/>
        </p:nvSpPr>
        <p:spPr bwMode="auto">
          <a:xfrm>
            <a:off x="381363" y="4437112"/>
            <a:ext cx="9123541" cy="755984"/>
          </a:xfrm>
          <a:prstGeom prst="roundRect">
            <a:avLst/>
          </a:prstGeom>
          <a:solidFill>
            <a:schemeClr val="accent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noAutofit/>
          </a:bodyPr>
          <a:lstStyle/>
          <a:p>
            <a:pPr algn="ctr">
              <a:defRPr/>
            </a:pPr>
            <a:r>
              <a:rPr lang="en-GB" altLang="en-US" sz="2400" dirty="0">
                <a:solidFill>
                  <a:prstClr val="white"/>
                </a:solidFill>
                <a:sym typeface="Webdings" pitchFamily="18" charset="2"/>
              </a:rPr>
              <a:t>Application package (</a:t>
            </a:r>
            <a:r>
              <a:rPr lang="en-GB" altLang="en-US" sz="2400" dirty="0" err="1">
                <a:solidFill>
                  <a:prstClr val="white"/>
                </a:solidFill>
                <a:sym typeface="Webdings" pitchFamily="18" charset="2"/>
              </a:rPr>
              <a:t>eForm</a:t>
            </a:r>
            <a:r>
              <a:rPr lang="en-GB" altLang="en-US" sz="2400" dirty="0">
                <a:solidFill>
                  <a:prstClr val="white"/>
                </a:solidFill>
                <a:sym typeface="Webdings" pitchFamily="18" charset="2"/>
              </a:rPr>
              <a:t> &amp; attachments) </a:t>
            </a:r>
          </a:p>
        </p:txBody>
      </p:sp>
      <p:sp>
        <p:nvSpPr>
          <p:cNvPr id="18" name="Rounded Rectangle 17"/>
          <p:cNvSpPr>
            <a:spLocks/>
          </p:cNvSpPr>
          <p:nvPr/>
        </p:nvSpPr>
        <p:spPr bwMode="auto">
          <a:xfrm>
            <a:off x="341462" y="2276872"/>
            <a:ext cx="9123541" cy="755984"/>
          </a:xfrm>
          <a:prstGeom prst="roundRect">
            <a:avLst/>
          </a:prstGeom>
          <a:solidFill>
            <a:schemeClr val="accent1"/>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noAutofit/>
          </a:bodyPr>
          <a:lstStyle/>
          <a:p>
            <a:pPr algn="ctr">
              <a:spcBef>
                <a:spcPts val="600"/>
              </a:spcBef>
              <a:defRPr/>
            </a:pPr>
            <a:r>
              <a:rPr lang="en-GB" altLang="en-US" sz="2400" dirty="0">
                <a:solidFill>
                  <a:prstClr val="white"/>
                </a:solidFill>
                <a:sym typeface="Webdings" pitchFamily="18" charset="2"/>
              </a:rPr>
              <a:t>Preparing the application based on the requirements of the call for proposals</a:t>
            </a:r>
          </a:p>
        </p:txBody>
      </p:sp>
    </p:spTree>
    <p:extLst>
      <p:ext uri="{BB962C8B-B14F-4D97-AF65-F5344CB8AC3E}">
        <p14:creationId xmlns:p14="http://schemas.microsoft.com/office/powerpoint/2010/main" val="333016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20</a:t>
            </a:fld>
            <a:endParaRPr lang="en-GB" sz="1000" dirty="0"/>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(4) – </a:t>
            </a:r>
            <a:r>
              <a:rPr lang="en-GB" sz="2400" b="1" spc="180" dirty="0" smtClean="0">
                <a:solidFill>
                  <a:schemeClr val="bg1"/>
                </a:solidFill>
                <a:effectLst>
                  <a:outerShdw blurRad="50800" dist="38100" dir="2700000" algn="tl" rotWithShape="0">
                    <a:prstClr val="black">
                      <a:alpha val="40000"/>
                    </a:prstClr>
                  </a:outerShdw>
                </a:effectLst>
                <a:ea typeface="Arial Unicode MS" pitchFamily="34" charset="-128"/>
              </a:rPr>
              <a:t>Attachment specifications</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
        <p:nvSpPr>
          <p:cNvPr id="5" name="Rectangle 4"/>
          <p:cNvSpPr/>
          <p:nvPr/>
        </p:nvSpPr>
        <p:spPr>
          <a:xfrm>
            <a:off x="0" y="1980000"/>
            <a:ext cx="9721850" cy="4689360"/>
          </a:xfrm>
          <a:prstGeom prst="rect">
            <a:avLst/>
          </a:prstGeom>
        </p:spPr>
        <p:txBody>
          <a:bodyPr wrap="square" lIns="72000" tIns="36000" rIns="72000" bIns="36000">
            <a:noAutofit/>
          </a:bodyPr>
          <a:lstStyle/>
          <a:p>
            <a:pPr marL="534988" indent="-357188" eaLnBrk="0" hangingPunct="0">
              <a:spcBef>
                <a:spcPts val="0"/>
              </a:spcBef>
              <a:spcAft>
                <a:spcPts val="600"/>
              </a:spcAft>
              <a:buClr>
                <a:srgbClr val="C00000"/>
              </a:buClr>
              <a:buFont typeface="Wingdings" panose="05000000000000000000" pitchFamily="2" charset="2"/>
              <a:buChar char="v"/>
            </a:pPr>
            <a:r>
              <a:rPr lang="en-GB" sz="2200" b="1" dirty="0">
                <a:solidFill>
                  <a:schemeClr val="tx2"/>
                </a:solidFill>
                <a:ea typeface="Arial Unicode MS" panose="020B0604020202020204" pitchFamily="34" charset="-128"/>
              </a:rPr>
              <a:t>Grant request table </a:t>
            </a:r>
            <a:r>
              <a:rPr lang="en-GB" sz="2200" dirty="0">
                <a:solidFill>
                  <a:schemeClr val="tx2"/>
                </a:solidFill>
                <a:ea typeface="Arial Unicode MS" panose="020B0604020202020204" pitchFamily="34" charset="-128"/>
              </a:rPr>
              <a:t>automatically calculates </a:t>
            </a:r>
            <a:r>
              <a:rPr lang="en-GB" sz="2200" dirty="0" smtClean="0">
                <a:solidFill>
                  <a:schemeClr val="tx2"/>
                </a:solidFill>
                <a:ea typeface="Arial Unicode MS" panose="020B0604020202020204" pitchFamily="34" charset="-128"/>
              </a:rPr>
              <a:t> the EU grant:</a:t>
            </a:r>
            <a:endParaRPr lang="en-GB" sz="2200" dirty="0">
              <a:solidFill>
                <a:schemeClr val="tx2"/>
              </a:solidFill>
              <a:ea typeface="Arial Unicode MS" panose="020B0604020202020204" pitchFamily="34" charset="-128"/>
            </a:endParaRP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a:solidFill>
                  <a:schemeClr val="tx2"/>
                </a:solidFill>
                <a:ea typeface="Arial Unicode MS" panose="020B0604020202020204" pitchFamily="34" charset="-128"/>
              </a:rPr>
              <a:t>ECTS credits / duration of an intake</a:t>
            </a: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a:solidFill>
                  <a:schemeClr val="tx2"/>
                </a:solidFill>
                <a:ea typeface="Arial Unicode MS" panose="020B0604020202020204" pitchFamily="34" charset="-128"/>
              </a:rPr>
              <a:t>Whether a preparatory year will be implemented</a:t>
            </a: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a:solidFill>
                  <a:schemeClr val="tx2"/>
                </a:solidFill>
                <a:ea typeface="Arial Unicode MS" panose="020B0604020202020204" pitchFamily="34" charset="-128"/>
              </a:rPr>
              <a:t>Participation costs of the EMJMD</a:t>
            </a: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a:solidFill>
                  <a:schemeClr val="tx2"/>
                </a:solidFill>
                <a:ea typeface="Arial Unicode MS" panose="020B0604020202020204" pitchFamily="34" charset="-128"/>
              </a:rPr>
              <a:t>Estimated number of students per intake, split into Programme/Partner Country</a:t>
            </a:r>
          </a:p>
          <a:p>
            <a:pPr marL="808038" lvl="1" indent="-273050" eaLnBrk="0" hangingPunct="0">
              <a:spcBef>
                <a:spcPts val="0"/>
              </a:spcBef>
              <a:spcAft>
                <a:spcPts val="600"/>
              </a:spcAft>
              <a:buClr>
                <a:srgbClr val="C00000"/>
              </a:buClr>
              <a:buFont typeface="Wingdings" panose="05000000000000000000" pitchFamily="2" charset="2"/>
              <a:buChar char="§"/>
            </a:pPr>
            <a:r>
              <a:rPr lang="en-GB" sz="2000" dirty="0">
                <a:solidFill>
                  <a:schemeClr val="tx2"/>
                </a:solidFill>
                <a:ea typeface="Arial Unicode MS" panose="020B0604020202020204" pitchFamily="34" charset="-128"/>
              </a:rPr>
              <a:t>If applicable, number of additional scholarships for students from targeted regions of the world</a:t>
            </a:r>
          </a:p>
          <a:p>
            <a:pPr marL="534988" indent="-357188" eaLnBrk="0" hangingPunct="0">
              <a:spcBef>
                <a:spcPts val="0"/>
              </a:spcBef>
              <a:spcAft>
                <a:spcPts val="600"/>
              </a:spcAft>
              <a:buClr>
                <a:srgbClr val="C00000"/>
              </a:buClr>
              <a:buFont typeface="Wingdings" panose="05000000000000000000" pitchFamily="2" charset="2"/>
              <a:buChar char="v"/>
            </a:pPr>
            <a:r>
              <a:rPr lang="en-GB" sz="2200" b="1" dirty="0" smtClean="0">
                <a:solidFill>
                  <a:schemeClr val="tx2"/>
                </a:solidFill>
                <a:ea typeface="Arial Unicode MS" panose="020B0604020202020204" pitchFamily="34" charset="-128"/>
              </a:rPr>
              <a:t>Declaration </a:t>
            </a:r>
            <a:r>
              <a:rPr lang="en-GB" sz="2200" b="1" dirty="0">
                <a:solidFill>
                  <a:schemeClr val="tx2"/>
                </a:solidFill>
                <a:ea typeface="Arial Unicode MS" panose="020B0604020202020204" pitchFamily="34" charset="-128"/>
              </a:rPr>
              <a:t>on Honour &amp; </a:t>
            </a:r>
            <a:r>
              <a:rPr lang="en-GB" sz="2200" b="1" dirty="0" smtClean="0">
                <a:solidFill>
                  <a:schemeClr val="tx2"/>
                </a:solidFill>
                <a:ea typeface="Arial Unicode MS" panose="020B0604020202020204" pitchFamily="34" charset="-128"/>
              </a:rPr>
              <a:t>Mandates</a:t>
            </a:r>
            <a:endParaRPr lang="en-GB" sz="2200" dirty="0">
              <a:solidFill>
                <a:schemeClr val="tx2"/>
              </a:solidFill>
            </a:endParaRP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a:solidFill>
                  <a:schemeClr val="tx2"/>
                </a:solidFill>
              </a:rPr>
              <a:t>Declaration on Honour: signed by the legal representative of the applicant HEI</a:t>
            </a:r>
          </a:p>
          <a:p>
            <a:pPr marL="808038" lvl="1" indent="-273050" eaLnBrk="0" hangingPunct="0">
              <a:spcBef>
                <a:spcPts val="0"/>
              </a:spcBef>
              <a:spcAft>
                <a:spcPts val="600"/>
              </a:spcAft>
              <a:buClr>
                <a:srgbClr val="C00000"/>
              </a:buClr>
              <a:buFont typeface="Wingdings" panose="05000000000000000000" pitchFamily="2" charset="2"/>
              <a:buChar char="§"/>
            </a:pPr>
            <a:r>
              <a:rPr lang="en-GB" sz="2000" dirty="0">
                <a:solidFill>
                  <a:schemeClr val="tx2"/>
                </a:solidFill>
              </a:rPr>
              <a:t>Mandates: signed by the legal representative of each </a:t>
            </a:r>
            <a:r>
              <a:rPr lang="en-GB" sz="2000" dirty="0" smtClean="0">
                <a:solidFill>
                  <a:schemeClr val="tx2"/>
                </a:solidFill>
              </a:rPr>
              <a:t>partner</a:t>
            </a:r>
            <a:endParaRPr lang="en-GB" sz="2000" dirty="0">
              <a:solidFill>
                <a:schemeClr val="tx2"/>
              </a:solidFill>
            </a:endParaRPr>
          </a:p>
          <a:p>
            <a:pPr marL="1081088" lvl="3" indent="-273050" eaLnBrk="0" hangingPunct="0">
              <a:spcBef>
                <a:spcPts val="0"/>
              </a:spcBef>
              <a:spcAft>
                <a:spcPts val="0"/>
              </a:spcAft>
              <a:buClr>
                <a:srgbClr val="C00000"/>
              </a:buClr>
              <a:buFont typeface="Wingdings" panose="05000000000000000000" pitchFamily="2" charset="2"/>
              <a:buChar char="Ø"/>
            </a:pPr>
            <a:r>
              <a:rPr lang="en-GB" dirty="0">
                <a:solidFill>
                  <a:schemeClr val="tx2"/>
                </a:solidFill>
              </a:rPr>
              <a:t>not required for Associated Partners (if applicable)</a:t>
            </a:r>
          </a:p>
          <a:p>
            <a:pPr marL="1081088" lvl="3" indent="-273050" eaLnBrk="0" hangingPunct="0">
              <a:spcBef>
                <a:spcPts val="0"/>
              </a:spcBef>
              <a:spcAft>
                <a:spcPts val="1200"/>
              </a:spcAft>
              <a:buClr>
                <a:srgbClr val="C00000"/>
              </a:buClr>
              <a:buFont typeface="Wingdings" panose="05000000000000000000" pitchFamily="2" charset="2"/>
              <a:buChar char="Ø"/>
            </a:pPr>
            <a:r>
              <a:rPr lang="en-GB" dirty="0">
                <a:solidFill>
                  <a:schemeClr val="tx2"/>
                </a:solidFill>
              </a:rPr>
              <a:t>must be scanned and </a:t>
            </a:r>
            <a:r>
              <a:rPr lang="en-GB" u="sng" dirty="0">
                <a:solidFill>
                  <a:schemeClr val="tx2"/>
                </a:solidFill>
              </a:rPr>
              <a:t>attached in one single .</a:t>
            </a:r>
            <a:r>
              <a:rPr lang="en-GB" u="sng" dirty="0" err="1">
                <a:solidFill>
                  <a:schemeClr val="tx2"/>
                </a:solidFill>
              </a:rPr>
              <a:t>pdf</a:t>
            </a:r>
            <a:r>
              <a:rPr lang="en-GB" u="sng" dirty="0">
                <a:solidFill>
                  <a:schemeClr val="tx2"/>
                </a:solidFill>
              </a:rPr>
              <a:t> document</a:t>
            </a:r>
            <a:r>
              <a:rPr lang="en-GB" dirty="0">
                <a:solidFill>
                  <a:schemeClr val="tx2"/>
                </a:solidFill>
              </a:rPr>
              <a:t>, with Mandates keeping the order as in the List of Participating organisation of the </a:t>
            </a:r>
            <a:r>
              <a:rPr lang="en-GB" dirty="0" err="1">
                <a:solidFill>
                  <a:schemeClr val="tx2"/>
                </a:solidFill>
              </a:rPr>
              <a:t>eForm</a:t>
            </a:r>
            <a:r>
              <a:rPr lang="en-GB" dirty="0">
                <a:solidFill>
                  <a:schemeClr val="tx2"/>
                </a:solidFill>
              </a:rPr>
              <a:t> (P2-Pn</a:t>
            </a:r>
            <a:r>
              <a:rPr lang="en-GB" dirty="0" smtClean="0">
                <a:solidFill>
                  <a:schemeClr val="tx2"/>
                </a:solidFill>
              </a:rPr>
              <a:t>)</a:t>
            </a:r>
            <a:endParaRPr lang="en-GB" dirty="0">
              <a:solidFill>
                <a:schemeClr val="tx2"/>
              </a:solidFill>
            </a:endParaRPr>
          </a:p>
        </p:txBody>
      </p:sp>
    </p:spTree>
    <p:extLst>
      <p:ext uri="{BB962C8B-B14F-4D97-AF65-F5344CB8AC3E}">
        <p14:creationId xmlns:p14="http://schemas.microsoft.com/office/powerpoint/2010/main" val="164368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21</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lvl="1" indent="-357188" eaLnBrk="0" hangingPunct="0">
              <a:spcBef>
                <a:spcPts val="0"/>
              </a:spcBef>
              <a:spcAft>
                <a:spcPts val="600"/>
              </a:spcAft>
              <a:buClr>
                <a:srgbClr val="C00000"/>
              </a:buClr>
              <a:buFont typeface="Wingdings" panose="05000000000000000000" pitchFamily="2" charset="2"/>
              <a:buChar char="v"/>
              <a:tabLst>
                <a:tab pos="355600" algn="l"/>
              </a:tabLst>
            </a:pPr>
            <a:endParaRPr lang="en-GB" sz="2200" b="1" dirty="0" smtClean="0">
              <a:solidFill>
                <a:schemeClr val="tx2"/>
              </a:solidFill>
              <a:ea typeface="Arial Unicode MS" panose="020B0604020202020204" pitchFamily="34" charset="-128"/>
            </a:endParaRPr>
          </a:p>
          <a:p>
            <a:pPr marL="534988" lvl="1" indent="-357188" eaLnBrk="0" hangingPunct="0">
              <a:spcBef>
                <a:spcPts val="0"/>
              </a:spcBef>
              <a:spcAft>
                <a:spcPts val="600"/>
              </a:spcAft>
              <a:buClr>
                <a:srgbClr val="C00000"/>
              </a:buClr>
              <a:buFont typeface="Wingdings" panose="05000000000000000000" pitchFamily="2" charset="2"/>
              <a:buChar char="v"/>
              <a:tabLst>
                <a:tab pos="355600" algn="l"/>
              </a:tabLst>
            </a:pPr>
            <a:r>
              <a:rPr lang="en-GB" sz="2200" b="1" dirty="0" smtClean="0">
                <a:solidFill>
                  <a:schemeClr val="tx2"/>
                </a:solidFill>
                <a:ea typeface="Arial Unicode MS" panose="020B0604020202020204" pitchFamily="34" charset="-128"/>
              </a:rPr>
              <a:t>Other </a:t>
            </a:r>
            <a:r>
              <a:rPr lang="en-GB" sz="2200" b="1" dirty="0">
                <a:solidFill>
                  <a:schemeClr val="tx2"/>
                </a:solidFill>
                <a:ea typeface="Arial Unicode MS" panose="020B0604020202020204" pitchFamily="34" charset="-128"/>
              </a:rPr>
              <a:t>relevant annexes (optional)</a:t>
            </a:r>
          </a:p>
          <a:p>
            <a:pPr marL="808038" lvl="1" indent="-273050" eaLnBrk="0" hangingPunct="0">
              <a:spcBef>
                <a:spcPts val="0"/>
              </a:spcBef>
              <a:spcAft>
                <a:spcPts val="600"/>
              </a:spcAft>
              <a:buClr>
                <a:srgbClr val="C00000"/>
              </a:buClr>
              <a:buFont typeface="Wingdings" panose="05000000000000000000" pitchFamily="2" charset="2"/>
              <a:buChar char="§"/>
            </a:pPr>
            <a:r>
              <a:rPr lang="en-GB" sz="2000" dirty="0" smtClean="0">
                <a:solidFill>
                  <a:schemeClr val="tx2"/>
                </a:solidFill>
              </a:rPr>
              <a:t>Cannot </a:t>
            </a:r>
            <a:r>
              <a:rPr lang="en-GB" sz="2000" dirty="0">
                <a:solidFill>
                  <a:schemeClr val="tx2"/>
                </a:solidFill>
              </a:rPr>
              <a:t>replace essential information expected in the mandatory parts of the Application Package</a:t>
            </a:r>
          </a:p>
          <a:p>
            <a:pPr marL="808038" lvl="1" indent="-273050" eaLnBrk="0" hangingPunct="0">
              <a:spcBef>
                <a:spcPts val="0"/>
              </a:spcBef>
              <a:spcAft>
                <a:spcPts val="600"/>
              </a:spcAft>
              <a:buClr>
                <a:srgbClr val="C00000"/>
              </a:buClr>
              <a:buFont typeface="Wingdings" panose="05000000000000000000" pitchFamily="2" charset="2"/>
              <a:buChar char="§"/>
            </a:pPr>
            <a:r>
              <a:rPr lang="en-GB" sz="2000" dirty="0" smtClean="0">
                <a:solidFill>
                  <a:schemeClr val="tx2"/>
                </a:solidFill>
              </a:rPr>
              <a:t>Should </a:t>
            </a:r>
            <a:r>
              <a:rPr lang="en-GB" sz="2000" dirty="0">
                <a:solidFill>
                  <a:schemeClr val="tx2"/>
                </a:solidFill>
              </a:rPr>
              <a:t>support, illustrate or evidence the information already provided in the Award Criteria attachments</a:t>
            </a:r>
          </a:p>
          <a:p>
            <a:pPr marL="808038" lvl="1" indent="-273050" eaLnBrk="0" hangingPunct="0">
              <a:spcBef>
                <a:spcPts val="0"/>
              </a:spcBef>
              <a:spcAft>
                <a:spcPts val="0"/>
              </a:spcAft>
              <a:buClr>
                <a:srgbClr val="C00000"/>
              </a:buClr>
              <a:buFont typeface="Wingdings" panose="05000000000000000000" pitchFamily="2" charset="2"/>
              <a:buChar char="§"/>
            </a:pPr>
            <a:r>
              <a:rPr lang="en-GB" sz="2000" dirty="0" smtClean="0">
                <a:solidFill>
                  <a:schemeClr val="tx2"/>
                </a:solidFill>
              </a:rPr>
              <a:t>Exhaustive </a:t>
            </a:r>
            <a:r>
              <a:rPr lang="en-GB" sz="2000" dirty="0">
                <a:solidFill>
                  <a:schemeClr val="tx2"/>
                </a:solidFill>
              </a:rPr>
              <a:t>list of documents provided in the </a:t>
            </a:r>
            <a:r>
              <a:rPr lang="en-GB" sz="2000" i="1" dirty="0">
                <a:solidFill>
                  <a:schemeClr val="tx2"/>
                </a:solidFill>
              </a:rPr>
              <a:t>"Instructions for completing the Application Package"</a:t>
            </a:r>
            <a:r>
              <a:rPr lang="en-GB" sz="2000" dirty="0">
                <a:solidFill>
                  <a:schemeClr val="tx2"/>
                </a:solidFill>
              </a:rPr>
              <a:t> (needs analysis, business plan, consortium/student agreement, etc.)</a:t>
            </a:r>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(5) – </a:t>
            </a:r>
            <a:r>
              <a:rPr lang="en-GB" sz="2400" b="1" spc="180" dirty="0" smtClean="0">
                <a:solidFill>
                  <a:schemeClr val="bg1"/>
                </a:solidFill>
                <a:effectLst>
                  <a:outerShdw blurRad="50800" dist="38100" dir="2700000" algn="tl" rotWithShape="0">
                    <a:prstClr val="black">
                      <a:alpha val="40000"/>
                    </a:prstClr>
                  </a:outerShdw>
                </a:effectLst>
                <a:ea typeface="Arial Unicode MS" pitchFamily="34" charset="-128"/>
              </a:rPr>
              <a:t>Attachment specifications</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84862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22</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lvl="1" indent="-357188">
              <a:spcAft>
                <a:spcPts val="1200"/>
              </a:spcAft>
              <a:buClr>
                <a:srgbClr val="C00000"/>
              </a:buClr>
              <a:buSzPct val="100000"/>
              <a:buFont typeface="Wingdings" pitchFamily="2" charset="2"/>
              <a:buChar char="§"/>
            </a:pPr>
            <a:r>
              <a:rPr lang="en-GB" sz="2200" b="1" dirty="0">
                <a:solidFill>
                  <a:schemeClr val="tx2"/>
                </a:solidFill>
                <a:ea typeface="Arial Unicode MS" panose="020B0604020202020204" pitchFamily="34" charset="-128"/>
              </a:rPr>
              <a:t>Application procedure</a:t>
            </a:r>
          </a:p>
          <a:p>
            <a:pPr marL="903288" lvl="3" indent="-368300">
              <a:spcAft>
                <a:spcPts val="600"/>
              </a:spcAft>
              <a:buClr>
                <a:srgbClr val="C00000"/>
              </a:buClr>
              <a:buSzPct val="90000"/>
              <a:buFont typeface="+mj-lt"/>
              <a:buAutoNum type="arabicPeriod"/>
            </a:pPr>
            <a:r>
              <a:rPr lang="en-GB" sz="2000" dirty="0" smtClean="0">
                <a:solidFill>
                  <a:schemeClr val="tx2"/>
                </a:solidFill>
                <a:ea typeface="Arial Unicode MS" panose="020B0604020202020204" pitchFamily="34" charset="-128"/>
              </a:rPr>
              <a:t>Check with your partners whether they have </a:t>
            </a:r>
            <a:r>
              <a:rPr lang="en-GB" sz="2000" dirty="0">
                <a:solidFill>
                  <a:schemeClr val="tx2"/>
                </a:solidFill>
                <a:ea typeface="Arial Unicode MS" panose="020B0604020202020204" pitchFamily="34" charset="-128"/>
              </a:rPr>
              <a:t>a Participant Identification Code (PIC</a:t>
            </a:r>
            <a:r>
              <a:rPr lang="en-GB" sz="2000" dirty="0" smtClean="0">
                <a:solidFill>
                  <a:schemeClr val="tx2"/>
                </a:solidFill>
                <a:ea typeface="Arial Unicode MS" panose="020B0604020202020204" pitchFamily="34" charset="-128"/>
              </a:rPr>
              <a:t>). If they have a valid PIC no need for action</a:t>
            </a:r>
            <a:endParaRPr lang="en-GB" sz="2000" dirty="0">
              <a:solidFill>
                <a:schemeClr val="tx2"/>
              </a:solidFill>
              <a:ea typeface="Arial Unicode MS" panose="020B0604020202020204" pitchFamily="34" charset="-128"/>
            </a:endParaRPr>
          </a:p>
          <a:p>
            <a:pPr marL="903288" lvl="3" indent="-368300">
              <a:spcAft>
                <a:spcPts val="600"/>
              </a:spcAft>
              <a:buClr>
                <a:srgbClr val="C00000"/>
              </a:buClr>
              <a:buSzPct val="90000"/>
              <a:buFont typeface="+mj-lt"/>
              <a:buAutoNum type="arabicPeriod"/>
            </a:pPr>
            <a:r>
              <a:rPr lang="en-GB" sz="2000" dirty="0" smtClean="0">
                <a:solidFill>
                  <a:schemeClr val="tx2"/>
                </a:solidFill>
                <a:ea typeface="Arial Unicode MS" panose="020B0604020202020204" pitchFamily="34" charset="-128"/>
              </a:rPr>
              <a:t>For </a:t>
            </a:r>
            <a:r>
              <a:rPr lang="en-GB" sz="2000" dirty="0">
                <a:solidFill>
                  <a:schemeClr val="tx2"/>
                </a:solidFill>
                <a:ea typeface="Arial Unicode MS" panose="020B0604020202020204" pitchFamily="34" charset="-128"/>
              </a:rPr>
              <a:t>those </a:t>
            </a:r>
            <a:r>
              <a:rPr lang="en-GB" sz="2000" dirty="0" smtClean="0">
                <a:solidFill>
                  <a:schemeClr val="tx2"/>
                </a:solidFill>
                <a:ea typeface="Arial Unicode MS" panose="020B0604020202020204" pitchFamily="34" charset="-128"/>
              </a:rPr>
              <a:t>consortium partners </a:t>
            </a:r>
            <a:r>
              <a:rPr lang="en-GB" sz="2000" dirty="0">
                <a:solidFill>
                  <a:schemeClr val="tx2"/>
                </a:solidFill>
                <a:ea typeface="Arial Unicode MS" panose="020B0604020202020204" pitchFamily="34" charset="-128"/>
              </a:rPr>
              <a:t>who have not yet a </a:t>
            </a:r>
            <a:r>
              <a:rPr lang="en-GB" sz="2000" dirty="0" smtClean="0">
                <a:solidFill>
                  <a:schemeClr val="tx2"/>
                </a:solidFill>
                <a:ea typeface="Arial Unicode MS" panose="020B0604020202020204" pitchFamily="34" charset="-128"/>
              </a:rPr>
              <a:t>PIC, register </a:t>
            </a:r>
            <a:r>
              <a:rPr lang="en-GB" sz="2000" dirty="0">
                <a:solidFill>
                  <a:schemeClr val="tx2"/>
                </a:solidFill>
                <a:ea typeface="Arial Unicode MS" panose="020B0604020202020204" pitchFamily="34" charset="-128"/>
              </a:rPr>
              <a:t>the </a:t>
            </a:r>
            <a:r>
              <a:rPr lang="en-GB" sz="2000" dirty="0" smtClean="0">
                <a:solidFill>
                  <a:schemeClr val="tx2"/>
                </a:solidFill>
                <a:ea typeface="Arial Unicode MS" panose="020B0604020202020204" pitchFamily="34" charset="-128"/>
              </a:rPr>
              <a:t>organisations </a:t>
            </a:r>
            <a:r>
              <a:rPr lang="en-GB" sz="2000" dirty="0">
                <a:solidFill>
                  <a:schemeClr val="tx2"/>
                </a:solidFill>
                <a:ea typeface="Arial Unicode MS" panose="020B0604020202020204" pitchFamily="34" charset="-128"/>
              </a:rPr>
              <a:t>in the Participant Portal and receive a </a:t>
            </a:r>
            <a:r>
              <a:rPr lang="en-GB" sz="2000" dirty="0" smtClean="0">
                <a:solidFill>
                  <a:schemeClr val="tx2"/>
                </a:solidFill>
                <a:ea typeface="Arial Unicode MS" panose="020B0604020202020204" pitchFamily="34" charset="-128"/>
              </a:rPr>
              <a:t>PIC</a:t>
            </a:r>
            <a:endParaRPr lang="en-GB" sz="2000" dirty="0">
              <a:solidFill>
                <a:schemeClr val="tx2"/>
              </a:solidFill>
              <a:ea typeface="Arial Unicode MS" panose="020B0604020202020204" pitchFamily="34" charset="-128"/>
            </a:endParaRPr>
          </a:p>
          <a:p>
            <a:pPr marL="903288" lvl="3" indent="-368300">
              <a:spcAft>
                <a:spcPts val="600"/>
              </a:spcAft>
              <a:buClr>
                <a:srgbClr val="C00000"/>
              </a:buClr>
              <a:buSzPct val="90000"/>
              <a:buFont typeface="+mj-lt"/>
              <a:buAutoNum type="arabicPeriod"/>
            </a:pPr>
            <a:r>
              <a:rPr lang="en-GB" sz="2000" dirty="0">
                <a:solidFill>
                  <a:schemeClr val="tx2"/>
                </a:solidFill>
                <a:ea typeface="Arial Unicode MS" panose="020B0604020202020204" pitchFamily="34" charset="-128"/>
              </a:rPr>
              <a:t>Create your electronic application form using your PICs</a:t>
            </a:r>
          </a:p>
          <a:p>
            <a:pPr marL="903288" lvl="3" indent="-368300">
              <a:spcAft>
                <a:spcPts val="600"/>
              </a:spcAft>
              <a:buClr>
                <a:srgbClr val="C00000"/>
              </a:buClr>
              <a:buSzPct val="90000"/>
              <a:buFont typeface="+mj-lt"/>
              <a:buAutoNum type="arabicPeriod"/>
            </a:pPr>
            <a:r>
              <a:rPr lang="en-GB" sz="2000" dirty="0">
                <a:solidFill>
                  <a:schemeClr val="tx2"/>
                </a:solidFill>
                <a:ea typeface="Arial Unicode MS" panose="020B0604020202020204" pitchFamily="34" charset="-128"/>
              </a:rPr>
              <a:t>Fill in the </a:t>
            </a:r>
            <a:r>
              <a:rPr lang="en-GB" sz="2000" dirty="0" err="1">
                <a:solidFill>
                  <a:schemeClr val="tx2"/>
                </a:solidFill>
                <a:ea typeface="Arial Unicode MS" panose="020B0604020202020204" pitchFamily="34" charset="-128"/>
              </a:rPr>
              <a:t>eForm</a:t>
            </a:r>
            <a:endParaRPr lang="en-GB" sz="2000" dirty="0">
              <a:solidFill>
                <a:schemeClr val="tx2"/>
              </a:solidFill>
              <a:ea typeface="Arial Unicode MS" panose="020B0604020202020204" pitchFamily="34" charset="-128"/>
            </a:endParaRPr>
          </a:p>
          <a:p>
            <a:pPr marL="903288" lvl="3" indent="-368300">
              <a:spcAft>
                <a:spcPts val="600"/>
              </a:spcAft>
              <a:buClr>
                <a:srgbClr val="C00000"/>
              </a:buClr>
              <a:buSzPct val="90000"/>
              <a:buFont typeface="+mj-lt"/>
              <a:buAutoNum type="arabicPeriod"/>
            </a:pPr>
            <a:r>
              <a:rPr lang="en-GB" sz="2000" dirty="0">
                <a:solidFill>
                  <a:schemeClr val="tx2"/>
                </a:solidFill>
                <a:ea typeface="Arial Unicode MS" panose="020B0604020202020204" pitchFamily="34" charset="-128"/>
              </a:rPr>
              <a:t>Attach completed versions of the attachments within the </a:t>
            </a:r>
            <a:r>
              <a:rPr lang="en-GB" sz="2000" dirty="0" err="1">
                <a:solidFill>
                  <a:schemeClr val="tx2"/>
                </a:solidFill>
                <a:ea typeface="Arial Unicode MS" panose="020B0604020202020204" pitchFamily="34" charset="-128"/>
              </a:rPr>
              <a:t>eForm</a:t>
            </a:r>
            <a:endParaRPr lang="en-GB" sz="2000" dirty="0">
              <a:solidFill>
                <a:schemeClr val="tx2"/>
              </a:solidFill>
              <a:ea typeface="Arial Unicode MS" panose="020B0604020202020204" pitchFamily="34" charset="-128"/>
            </a:endParaRPr>
          </a:p>
          <a:p>
            <a:pPr marL="1163638" lvl="4" indent="-260350">
              <a:spcAft>
                <a:spcPts val="600"/>
              </a:spcAft>
              <a:buClr>
                <a:srgbClr val="C00000"/>
              </a:buClr>
              <a:buSzPct val="90000"/>
              <a:buFont typeface="Wingdings" panose="05000000000000000000" pitchFamily="2" charset="2"/>
              <a:buChar char="Ø"/>
            </a:pPr>
            <a:r>
              <a:rPr lang="en-GB" i="1" dirty="0">
                <a:solidFill>
                  <a:schemeClr val="tx2"/>
                </a:solidFill>
                <a:ea typeface="Arial Unicode MS" panose="020B0604020202020204" pitchFamily="34" charset="-128"/>
              </a:rPr>
              <a:t>Description of the project </a:t>
            </a:r>
            <a:r>
              <a:rPr lang="en-GB" i="1" dirty="0" smtClean="0">
                <a:solidFill>
                  <a:schemeClr val="tx2"/>
                </a:solidFill>
                <a:ea typeface="Arial Unicode MS" panose="020B0604020202020204" pitchFamily="34" charset="-128"/>
              </a:rPr>
              <a:t>(if </a:t>
            </a:r>
            <a:r>
              <a:rPr lang="en-GB" i="1" dirty="0">
                <a:solidFill>
                  <a:schemeClr val="tx2"/>
                </a:solidFill>
                <a:ea typeface="Arial Unicode MS" panose="020B0604020202020204" pitchFamily="34" charset="-128"/>
              </a:rPr>
              <a:t>applicable </a:t>
            </a:r>
            <a:r>
              <a:rPr lang="en-GB" i="1" dirty="0" smtClean="0">
                <a:solidFill>
                  <a:schemeClr val="tx2"/>
                </a:solidFill>
                <a:ea typeface="Arial Unicode MS" panose="020B0604020202020204" pitchFamily="34" charset="-128"/>
              </a:rPr>
              <a:t>also for targeted </a:t>
            </a:r>
            <a:r>
              <a:rPr lang="en-GB" i="1" dirty="0">
                <a:solidFill>
                  <a:schemeClr val="tx2"/>
                </a:solidFill>
                <a:ea typeface="Arial Unicode MS" panose="020B0604020202020204" pitchFamily="34" charset="-128"/>
              </a:rPr>
              <a:t>regions), Grant request table, Declaration on honour and Partners' </a:t>
            </a:r>
            <a:r>
              <a:rPr lang="en-GB" i="1" dirty="0" smtClean="0">
                <a:solidFill>
                  <a:schemeClr val="tx2"/>
                </a:solidFill>
                <a:ea typeface="Arial Unicode MS" panose="020B0604020202020204" pitchFamily="34" charset="-128"/>
              </a:rPr>
              <a:t>Mandates, Proof of valid accreditation(s), </a:t>
            </a:r>
            <a:r>
              <a:rPr lang="en-GB" i="1" dirty="0">
                <a:solidFill>
                  <a:schemeClr val="tx2"/>
                </a:solidFill>
                <a:ea typeface="Arial Unicode MS" panose="020B0604020202020204" pitchFamily="34" charset="-128"/>
              </a:rPr>
              <a:t>Other relevant annexes </a:t>
            </a:r>
          </a:p>
          <a:p>
            <a:pPr marL="903288" lvl="3" indent="-368300">
              <a:spcAft>
                <a:spcPts val="600"/>
              </a:spcAft>
              <a:buClr>
                <a:srgbClr val="C00000"/>
              </a:buClr>
              <a:buSzPct val="90000"/>
              <a:buFont typeface="+mj-lt"/>
              <a:buAutoNum type="arabicPeriod"/>
            </a:pPr>
            <a:r>
              <a:rPr lang="en-GB" sz="2000" dirty="0">
                <a:solidFill>
                  <a:schemeClr val="tx2"/>
                </a:solidFill>
                <a:ea typeface="Arial Unicode MS" panose="020B0604020202020204" pitchFamily="34" charset="-128"/>
              </a:rPr>
              <a:t>Submit the </a:t>
            </a:r>
            <a:r>
              <a:rPr lang="en-GB" sz="2000" dirty="0" err="1">
                <a:solidFill>
                  <a:schemeClr val="tx2"/>
                </a:solidFill>
                <a:ea typeface="Arial Unicode MS" panose="020B0604020202020204" pitchFamily="34" charset="-128"/>
              </a:rPr>
              <a:t>eForm</a:t>
            </a:r>
            <a:r>
              <a:rPr lang="en-GB" sz="2000" dirty="0">
                <a:solidFill>
                  <a:schemeClr val="tx2"/>
                </a:solidFill>
                <a:ea typeface="Arial Unicode MS" panose="020B0604020202020204" pitchFamily="34" charset="-128"/>
              </a:rPr>
              <a:t> on-line</a:t>
            </a:r>
          </a:p>
          <a:p>
            <a:pPr marL="903288" lvl="3" indent="-368300">
              <a:spcAft>
                <a:spcPts val="600"/>
              </a:spcAft>
              <a:buClr>
                <a:srgbClr val="C00000"/>
              </a:buClr>
              <a:buSzPct val="90000"/>
              <a:buFont typeface="+mj-lt"/>
              <a:buAutoNum type="arabicPeriod"/>
            </a:pPr>
            <a:r>
              <a:rPr lang="en-GB" sz="2000" dirty="0">
                <a:solidFill>
                  <a:schemeClr val="tx2"/>
                </a:solidFill>
                <a:ea typeface="Arial Unicode MS" panose="020B0604020202020204" pitchFamily="34" charset="-128"/>
              </a:rPr>
              <a:t>Acknowledgement of receipt with application reference number</a:t>
            </a:r>
          </a:p>
        </p:txBody>
      </p:sp>
      <p:sp>
        <p:nvSpPr>
          <p:cNvPr id="7" name="Rounded Rectangle 6"/>
          <p:cNvSpPr>
            <a:spLocks noChangeAspect="1"/>
          </p:cNvSpPr>
          <p:nvPr/>
        </p:nvSpPr>
        <p:spPr bwMode="auto">
          <a:xfrm>
            <a:off x="108397" y="1296000"/>
            <a:ext cx="9505056" cy="57606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(6) – Procedure</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266063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23</a:t>
            </a:fld>
            <a:endParaRPr lang="en-GB" sz="1000" dirty="0"/>
          </a:p>
        </p:txBody>
      </p:sp>
      <p:sp>
        <p:nvSpPr>
          <p:cNvPr id="8" name="Rounded Rectangle 7"/>
          <p:cNvSpPr>
            <a:spLocks/>
          </p:cNvSpPr>
          <p:nvPr/>
        </p:nvSpPr>
        <p:spPr bwMode="auto">
          <a:xfrm>
            <a:off x="107999" y="1297159"/>
            <a:ext cx="9540000" cy="897683"/>
          </a:xfrm>
          <a:prstGeom prst="roundRect">
            <a:avLst/>
          </a:prstGeom>
          <a:solidFill>
            <a:schemeClr val="tx2">
              <a:lumMod val="60000"/>
              <a:lumOff val="40000"/>
            </a:schemeClr>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smtClean="0">
                <a:solidFill>
                  <a:schemeClr val="bg1"/>
                </a:solidFill>
                <a:effectLst>
                  <a:outerShdw blurRad="50800" dist="38100" dir="2700000" algn="tl" rotWithShape="0">
                    <a:prstClr val="black">
                      <a:alpha val="40000"/>
                    </a:prstClr>
                  </a:outerShdw>
                </a:effectLst>
                <a:ea typeface="Arial Unicode MS" pitchFamily="34" charset="-128"/>
              </a:rPr>
              <a:t>How to apply (7)</a:t>
            </a:r>
          </a:p>
          <a:p>
            <a:pPr algn="ctr">
              <a:spcBef>
                <a:spcPts val="0"/>
              </a:spcBef>
            </a:pPr>
            <a:r>
              <a:rPr lang="en-GB" sz="2400" b="1" spc="180" dirty="0" smtClean="0">
                <a:solidFill>
                  <a:schemeClr val="bg1"/>
                </a:solidFill>
                <a:effectLst>
                  <a:outerShdw blurRad="50800" dist="38100" dir="2700000" algn="tl" rotWithShape="0">
                    <a:prstClr val="black">
                      <a:alpha val="40000"/>
                    </a:prstClr>
                  </a:outerShdw>
                </a:effectLst>
                <a:ea typeface="Arial Unicode MS" pitchFamily="34" charset="-128"/>
              </a:rPr>
              <a:t>Guidance for completing the </a:t>
            </a:r>
            <a:r>
              <a:rPr lang="en-GB" sz="2400" b="1" spc="180" dirty="0" err="1" smtClean="0">
                <a:solidFill>
                  <a:schemeClr val="bg1"/>
                </a:solidFill>
                <a:effectLst>
                  <a:outerShdw blurRad="50800" dist="38100" dir="2700000" algn="tl" rotWithShape="0">
                    <a:prstClr val="black">
                      <a:alpha val="40000"/>
                    </a:prstClr>
                  </a:outerShdw>
                </a:effectLst>
                <a:ea typeface="Arial Unicode MS" pitchFamily="34" charset="-128"/>
              </a:rPr>
              <a:t>eForm</a:t>
            </a:r>
            <a:r>
              <a:rPr lang="en-GB" sz="2400" b="1" spc="180" dirty="0" smtClean="0">
                <a:solidFill>
                  <a:schemeClr val="bg1"/>
                </a:solidFill>
                <a:effectLst>
                  <a:outerShdw blurRad="50800" dist="38100" dir="2700000" algn="tl" rotWithShape="0">
                    <a:prstClr val="black">
                      <a:alpha val="40000"/>
                    </a:prstClr>
                  </a:outerShdw>
                </a:effectLst>
                <a:ea typeface="Arial Unicode MS" pitchFamily="34" charset="-128"/>
              </a:rPr>
              <a:t> and annexes</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
        <p:nvSpPr>
          <p:cNvPr id="9" name="Rectangle 8"/>
          <p:cNvSpPr/>
          <p:nvPr/>
        </p:nvSpPr>
        <p:spPr>
          <a:xfrm>
            <a:off x="0" y="2276872"/>
            <a:ext cx="9721850" cy="4392488"/>
          </a:xfrm>
          <a:prstGeom prst="rect">
            <a:avLst/>
          </a:prstGeom>
        </p:spPr>
        <p:txBody>
          <a:bodyPr wrap="square" lIns="72000" tIns="36000" rIns="72000" bIns="36000">
            <a:noAutofit/>
          </a:bodyPr>
          <a:lstStyle/>
          <a:p>
            <a:pPr marL="534988" lvl="1" indent="-357188" eaLnBrk="1" hangingPunct="1">
              <a:spcBef>
                <a:spcPts val="0"/>
              </a:spcBef>
              <a:spcAft>
                <a:spcPts val="0"/>
              </a:spcAft>
              <a:buClr>
                <a:srgbClr val="C00000"/>
              </a:buClr>
              <a:buFont typeface="Wingdings" panose="05000000000000000000" pitchFamily="2" charset="2"/>
              <a:buChar char="ü"/>
              <a:defRPr/>
            </a:pPr>
            <a:r>
              <a:rPr lang="en-GB" sz="2200" b="1" i="1" dirty="0" smtClean="0">
                <a:solidFill>
                  <a:schemeClr val="tx2"/>
                </a:solidFill>
                <a:ea typeface="Arial Unicode MS" panose="020B0604020202020204" pitchFamily="34" charset="-128"/>
              </a:rPr>
              <a:t>Instructions for completing the Application Package</a:t>
            </a:r>
          </a:p>
          <a:p>
            <a:pPr marL="534988" lvl="2">
              <a:spcBef>
                <a:spcPts val="0"/>
              </a:spcBef>
              <a:spcAft>
                <a:spcPts val="1200"/>
              </a:spcAft>
              <a:buClr>
                <a:srgbClr val="C00000"/>
              </a:buClr>
              <a:defRPr/>
            </a:pPr>
            <a:r>
              <a:rPr lang="en-GB" sz="2200" dirty="0" smtClean="0">
                <a:solidFill>
                  <a:schemeClr val="tx2"/>
                </a:solidFill>
                <a:ea typeface="Arial Unicode MS" panose="020B0604020202020204" pitchFamily="34" charset="-128"/>
              </a:rPr>
              <a:t>Rules and guidance on </a:t>
            </a:r>
            <a:r>
              <a:rPr lang="en-GB" sz="2200" dirty="0" err="1" smtClean="0">
                <a:solidFill>
                  <a:schemeClr val="tx2"/>
                </a:solidFill>
                <a:ea typeface="Arial Unicode MS" panose="020B0604020202020204" pitchFamily="34" charset="-128"/>
              </a:rPr>
              <a:t>eForm</a:t>
            </a:r>
            <a:r>
              <a:rPr lang="en-GB" sz="2200" dirty="0" smtClean="0">
                <a:solidFill>
                  <a:schemeClr val="tx2"/>
                </a:solidFill>
                <a:ea typeface="Arial Unicode MS" panose="020B0604020202020204" pitchFamily="34" charset="-128"/>
              </a:rPr>
              <a:t> content, annexes </a:t>
            </a:r>
          </a:p>
          <a:p>
            <a:pPr marL="420688" lvl="1" indent="-342900">
              <a:spcBef>
                <a:spcPts val="0"/>
              </a:spcBef>
              <a:spcAft>
                <a:spcPts val="1200"/>
              </a:spcAft>
              <a:buClr>
                <a:srgbClr val="C00000"/>
              </a:buClr>
              <a:buFont typeface="Wingdings" charset="2"/>
              <a:buChar char="ü"/>
              <a:defRPr/>
            </a:pPr>
            <a:r>
              <a:rPr lang="en-GB" sz="2200" b="1" i="1" dirty="0">
                <a:solidFill>
                  <a:schemeClr val="tx2"/>
                </a:solidFill>
                <a:ea typeface="Arial Unicode MS" panose="020B0604020202020204" pitchFamily="34" charset="-128"/>
              </a:rPr>
              <a:t> </a:t>
            </a:r>
            <a:r>
              <a:rPr lang="en-GB" sz="2200" b="1" i="1" dirty="0" err="1" smtClean="0">
                <a:solidFill>
                  <a:schemeClr val="tx2"/>
                </a:solidFill>
                <a:ea typeface="Arial Unicode MS" panose="020B0604020202020204" pitchFamily="34" charset="-128"/>
              </a:rPr>
              <a:t>eForm</a:t>
            </a:r>
            <a:r>
              <a:rPr lang="en-GB" sz="2200" b="1" i="1" dirty="0" smtClean="0">
                <a:solidFill>
                  <a:schemeClr val="tx2"/>
                </a:solidFill>
                <a:ea typeface="Arial Unicode MS" panose="020B0604020202020204" pitchFamily="34" charset="-128"/>
              </a:rPr>
              <a:t> User Guide</a:t>
            </a:r>
          </a:p>
          <a:p>
            <a:pPr marL="534988" lvl="3">
              <a:spcBef>
                <a:spcPts val="0"/>
              </a:spcBef>
              <a:spcAft>
                <a:spcPts val="1200"/>
              </a:spcAft>
              <a:buClr>
                <a:srgbClr val="C00000"/>
              </a:buClr>
              <a:tabLst>
                <a:tab pos="534988" algn="l"/>
              </a:tabLst>
              <a:defRPr/>
            </a:pPr>
            <a:r>
              <a:rPr lang="en-GB" sz="2200" dirty="0" smtClean="0">
                <a:solidFill>
                  <a:schemeClr val="tx2"/>
                </a:solidFill>
                <a:ea typeface="Arial Unicode MS" panose="020B0604020202020204" pitchFamily="34" charset="-128"/>
              </a:rPr>
              <a:t>Assistance with the technical aspects of completing the </a:t>
            </a:r>
            <a:r>
              <a:rPr lang="en-GB" sz="2200" dirty="0" err="1" smtClean="0">
                <a:solidFill>
                  <a:schemeClr val="tx2"/>
                </a:solidFill>
                <a:ea typeface="Arial Unicode MS" panose="020B0604020202020204" pitchFamily="34" charset="-128"/>
              </a:rPr>
              <a:t>eForm</a:t>
            </a:r>
            <a:endParaRPr lang="en-GB" sz="2200" dirty="0" smtClean="0">
              <a:solidFill>
                <a:schemeClr val="tx2"/>
              </a:solidFill>
              <a:ea typeface="Arial Unicode MS" panose="020B0604020202020204" pitchFamily="34" charset="-128"/>
            </a:endParaRPr>
          </a:p>
          <a:p>
            <a:pPr marL="534988" lvl="1" indent="-357188" eaLnBrk="1" hangingPunct="1">
              <a:spcBef>
                <a:spcPts val="0"/>
              </a:spcBef>
              <a:spcAft>
                <a:spcPts val="0"/>
              </a:spcAft>
              <a:buClr>
                <a:srgbClr val="C00000"/>
              </a:buClr>
              <a:buFont typeface="Wingdings" panose="05000000000000000000" pitchFamily="2" charset="2"/>
              <a:buChar char="ü"/>
              <a:defRPr/>
            </a:pPr>
            <a:r>
              <a:rPr lang="en-GB" sz="2200" b="1" i="1" dirty="0" smtClean="0">
                <a:solidFill>
                  <a:schemeClr val="tx2"/>
                </a:solidFill>
                <a:ea typeface="Arial Unicode MS" panose="020B0604020202020204" pitchFamily="34" charset="-128"/>
              </a:rPr>
              <a:t>Guide for Experts</a:t>
            </a:r>
          </a:p>
          <a:p>
            <a:pPr marL="534988" lvl="2">
              <a:spcBef>
                <a:spcPts val="0"/>
              </a:spcBef>
              <a:spcAft>
                <a:spcPts val="1200"/>
              </a:spcAft>
              <a:buClr>
                <a:srgbClr val="C00000"/>
              </a:buClr>
              <a:tabLst>
                <a:tab pos="8158163" algn="l"/>
              </a:tabLst>
              <a:defRPr/>
            </a:pPr>
            <a:r>
              <a:rPr lang="en-GB" sz="2200" dirty="0" smtClean="0">
                <a:solidFill>
                  <a:schemeClr val="tx2"/>
                </a:solidFill>
                <a:ea typeface="Arial Unicode MS" panose="020B0604020202020204" pitchFamily="34" charset="-128"/>
              </a:rPr>
              <a:t>in particular section "Good practices in the implementation of EMJMDs”</a:t>
            </a:r>
          </a:p>
          <a:p>
            <a:pPr marL="420688" lvl="1" indent="-342900">
              <a:spcBef>
                <a:spcPts val="0"/>
              </a:spcBef>
              <a:spcAft>
                <a:spcPts val="1200"/>
              </a:spcAft>
              <a:buClr>
                <a:srgbClr val="C00000"/>
              </a:buClr>
              <a:buFont typeface="Wingdings" charset="2"/>
              <a:buChar char="ü"/>
              <a:tabLst>
                <a:tab pos="8158163" algn="l"/>
              </a:tabLst>
              <a:defRPr/>
            </a:pPr>
            <a:r>
              <a:rPr lang="en-GB" sz="2200" b="1" i="1" dirty="0" smtClean="0">
                <a:solidFill>
                  <a:schemeClr val="tx2"/>
                </a:solidFill>
                <a:ea typeface="Arial Unicode MS" panose="020B0604020202020204" pitchFamily="34" charset="-128"/>
              </a:rPr>
              <a:t> Watch the e-tutorial</a:t>
            </a:r>
            <a:endParaRPr lang="en-GB" sz="2200" dirty="0" smtClean="0">
              <a:solidFill>
                <a:schemeClr val="tx2"/>
              </a:solidFill>
              <a:ea typeface="Arial Unicode MS" panose="020B0604020202020204" pitchFamily="34" charset="-128"/>
            </a:endParaRPr>
          </a:p>
          <a:p>
            <a:pPr marL="534988" lvl="2">
              <a:spcBef>
                <a:spcPts val="0"/>
              </a:spcBef>
              <a:spcAft>
                <a:spcPts val="1200"/>
              </a:spcAft>
              <a:buClr>
                <a:srgbClr val="C00000"/>
              </a:buClr>
              <a:tabLst>
                <a:tab pos="8158163" algn="l"/>
              </a:tabLst>
              <a:defRPr/>
            </a:pPr>
            <a:r>
              <a:rPr lang="en-US" sz="2200" dirty="0">
                <a:solidFill>
                  <a:schemeClr val="tx2"/>
                </a:solidFill>
                <a:ea typeface="Arial Unicode MS" panose="020B0604020202020204" pitchFamily="34" charset="-128"/>
                <a:hlinkClick r:id="rId3"/>
              </a:rPr>
              <a:t>https://eacea.ec.europa.eu/erasmus-plus/introduction-international-dimension-erasmus-</a:t>
            </a:r>
            <a:r>
              <a:rPr lang="en-US" sz="2200" dirty="0" smtClean="0">
                <a:solidFill>
                  <a:schemeClr val="tx2"/>
                </a:solidFill>
                <a:ea typeface="Arial Unicode MS" panose="020B0604020202020204" pitchFamily="34" charset="-128"/>
                <a:hlinkClick r:id="rId3"/>
              </a:rPr>
              <a:t>plus_en</a:t>
            </a:r>
            <a:endParaRPr lang="en-GB" sz="2200" dirty="0" smtClean="0">
              <a:solidFill>
                <a:schemeClr val="tx2"/>
              </a:solidFill>
              <a:ea typeface="Arial Unicode MS" panose="020B0604020202020204" pitchFamily="34" charset="-128"/>
            </a:endParaRPr>
          </a:p>
        </p:txBody>
      </p:sp>
    </p:spTree>
    <p:extLst>
      <p:ext uri="{BB962C8B-B14F-4D97-AF65-F5344CB8AC3E}">
        <p14:creationId xmlns:p14="http://schemas.microsoft.com/office/powerpoint/2010/main" val="17966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24</a:t>
            </a:fld>
            <a:endParaRPr lang="en-GB" sz="1000" dirty="0"/>
          </a:p>
        </p:txBody>
      </p:sp>
      <p:sp>
        <p:nvSpPr>
          <p:cNvPr id="5" name="Text Placeholder 6"/>
          <p:cNvSpPr txBox="1">
            <a:spLocks/>
          </p:cNvSpPr>
          <p:nvPr/>
        </p:nvSpPr>
        <p:spPr bwMode="auto">
          <a:xfrm>
            <a:off x="396429" y="1268760"/>
            <a:ext cx="8856984"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eaLnBrk="1" fontAlgn="base" hangingPunct="1">
              <a:spcBef>
                <a:spcPct val="20000"/>
              </a:spcBef>
              <a:spcAft>
                <a:spcPct val="0"/>
              </a:spcAft>
              <a:buChar char="»"/>
              <a:defRPr sz="2000">
                <a:solidFill>
                  <a:srgbClr val="336699"/>
                </a:solidFill>
                <a:latin typeface="+mn-lt"/>
              </a:defRPr>
            </a:lvl6pPr>
            <a:lvl7pPr marL="2971800" indent="-228600" algn="l" rtl="0" eaLnBrk="1" fontAlgn="base" hangingPunct="1">
              <a:spcBef>
                <a:spcPct val="20000"/>
              </a:spcBef>
              <a:spcAft>
                <a:spcPct val="0"/>
              </a:spcAft>
              <a:buChar char="»"/>
              <a:defRPr sz="2000">
                <a:solidFill>
                  <a:srgbClr val="336699"/>
                </a:solidFill>
                <a:latin typeface="+mn-lt"/>
              </a:defRPr>
            </a:lvl7pPr>
            <a:lvl8pPr marL="3429000" indent="-228600" algn="l" rtl="0" eaLnBrk="1" fontAlgn="base" hangingPunct="1">
              <a:spcBef>
                <a:spcPct val="20000"/>
              </a:spcBef>
              <a:spcAft>
                <a:spcPct val="0"/>
              </a:spcAft>
              <a:buChar char="»"/>
              <a:defRPr sz="2000">
                <a:solidFill>
                  <a:srgbClr val="336699"/>
                </a:solidFill>
                <a:latin typeface="+mn-lt"/>
              </a:defRPr>
            </a:lvl8pPr>
            <a:lvl9pPr marL="3886200" indent="-228600" algn="l" rtl="0" eaLnBrk="1" fontAlgn="base" hangingPunct="1">
              <a:spcBef>
                <a:spcPct val="20000"/>
              </a:spcBef>
              <a:spcAft>
                <a:spcPct val="0"/>
              </a:spcAft>
              <a:buChar char="»"/>
              <a:defRPr sz="2000">
                <a:solidFill>
                  <a:srgbClr val="336699"/>
                </a:solidFill>
                <a:latin typeface="+mn-lt"/>
              </a:defRPr>
            </a:lvl9pPr>
          </a:lstStyle>
          <a:p>
            <a:pPr marL="534988" indent="-357188" algn="ctr" eaLnBrk="1" hangingPunct="1">
              <a:spcBef>
                <a:spcPts val="0"/>
              </a:spcBef>
              <a:spcAft>
                <a:spcPts val="1200"/>
              </a:spcAft>
              <a:buNone/>
              <a:tabLst>
                <a:tab pos="82550" algn="l"/>
              </a:tabLst>
              <a:defRPr/>
            </a:pPr>
            <a:r>
              <a:rPr lang="en-GB" altLang="en-US" sz="2800" b="1" u="sng" kern="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We wish you a lot of success for</a:t>
            </a:r>
          </a:p>
          <a:p>
            <a:pPr marL="534988" indent="-357188" algn="ctr" eaLnBrk="1" hangingPunct="1">
              <a:spcBef>
                <a:spcPts val="0"/>
              </a:spcBef>
              <a:spcAft>
                <a:spcPts val="1200"/>
              </a:spcAft>
              <a:buNone/>
              <a:tabLst>
                <a:tab pos="82550" algn="l"/>
              </a:tabLst>
              <a:defRPr/>
            </a:pPr>
            <a:r>
              <a:rPr lang="en-GB" altLang="en-US" sz="2800" b="1" u="sng" kern="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your application</a:t>
            </a:r>
            <a:r>
              <a:rPr lang="en-GB" altLang="en-US" sz="2800" b="1" kern="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a:t>
            </a:r>
          </a:p>
          <a:p>
            <a:pPr marL="534988" indent="-357188" algn="ctr" eaLnBrk="1" hangingPunct="1">
              <a:spcBef>
                <a:spcPts val="0"/>
              </a:spcBef>
              <a:spcAft>
                <a:spcPts val="1200"/>
              </a:spcAft>
              <a:buNone/>
              <a:tabLst>
                <a:tab pos="82550" algn="l"/>
              </a:tabLst>
              <a:defRPr/>
            </a:pPr>
            <a:endParaRPr lang="en-GB" altLang="en-US" sz="2200" b="1" kern="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a:p>
            <a:pPr marL="534988" indent="-357188" algn="ctr" eaLnBrk="1" hangingPunct="1">
              <a:spcBef>
                <a:spcPts val="0"/>
              </a:spcBef>
              <a:spcAft>
                <a:spcPts val="1800"/>
              </a:spcAft>
              <a:buNone/>
              <a:tabLst>
                <a:tab pos="82550" algn="l"/>
              </a:tabLst>
              <a:defRPr/>
            </a:pPr>
            <a:r>
              <a:rPr lang="en-GB" altLang="en-US" sz="2200" b="1" kern="0" spc="180" dirty="0" smtClean="0">
                <a:solidFill>
                  <a:schemeClr val="tx2"/>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For further questions, please  contact us at:</a:t>
            </a:r>
          </a:p>
          <a:p>
            <a:pPr marL="534988" indent="-357188" algn="ctr" eaLnBrk="1" hangingPunct="1">
              <a:spcBef>
                <a:spcPts val="0"/>
              </a:spcBef>
              <a:spcAft>
                <a:spcPts val="0"/>
              </a:spcAft>
              <a:buNone/>
              <a:tabLst>
                <a:tab pos="985838" algn="l"/>
              </a:tabLst>
              <a:defRPr/>
            </a:pPr>
            <a:r>
              <a:rPr lang="en-GB" altLang="en-US" sz="2000" kern="0" dirty="0" smtClean="0">
                <a:solidFill>
                  <a:schemeClr val="tx2"/>
                </a:solidFill>
                <a:latin typeface="Arial" panose="020B0604020202020204" pitchFamily="34" charset="0"/>
                <a:cs typeface="Arial" panose="020B0604020202020204" pitchFamily="34" charset="0"/>
                <a:hlinkClick r:id="rId3"/>
              </a:rPr>
              <a:t>EACEA-EPLUS-EMJMD@ec.europa.eu</a:t>
            </a:r>
            <a:r>
              <a:rPr lang="en-GB" altLang="en-US" sz="2000" kern="0" dirty="0" smtClean="0">
                <a:solidFill>
                  <a:schemeClr val="tx2"/>
                </a:solidFill>
                <a:latin typeface="Arial" panose="020B0604020202020204" pitchFamily="34" charset="0"/>
                <a:cs typeface="Arial" panose="020B0604020202020204" pitchFamily="34" charset="0"/>
              </a:rPr>
              <a:t>: questions on the </a:t>
            </a:r>
          </a:p>
          <a:p>
            <a:pPr marL="534988" indent="-357188" algn="ctr" eaLnBrk="1" hangingPunct="1">
              <a:spcBef>
                <a:spcPts val="0"/>
              </a:spcBef>
              <a:spcAft>
                <a:spcPts val="600"/>
              </a:spcAft>
              <a:buNone/>
              <a:tabLst>
                <a:tab pos="985838" algn="l"/>
              </a:tabLst>
              <a:defRPr/>
            </a:pPr>
            <a:r>
              <a:rPr lang="en-GB" altLang="en-US" sz="2000" kern="0" dirty="0" smtClean="0">
                <a:solidFill>
                  <a:schemeClr val="tx2"/>
                </a:solidFill>
                <a:latin typeface="Arial" panose="020B0604020202020204" pitchFamily="34" charset="0"/>
                <a:cs typeface="Arial" panose="020B0604020202020204" pitchFamily="34" charset="0"/>
              </a:rPr>
              <a:t>application process and content of </a:t>
            </a:r>
            <a:r>
              <a:rPr lang="en-GB" altLang="en-US" sz="2000" kern="0" dirty="0" err="1" smtClean="0">
                <a:solidFill>
                  <a:schemeClr val="tx2"/>
                </a:solidFill>
                <a:latin typeface="Arial" panose="020B0604020202020204" pitchFamily="34" charset="0"/>
                <a:cs typeface="Arial" panose="020B0604020202020204" pitchFamily="34" charset="0"/>
              </a:rPr>
              <a:t>eForm</a:t>
            </a:r>
            <a:r>
              <a:rPr lang="en-GB" altLang="en-US" sz="2000" kern="0" dirty="0" smtClean="0">
                <a:solidFill>
                  <a:schemeClr val="tx2"/>
                </a:solidFill>
                <a:latin typeface="Arial" panose="020B0604020202020204" pitchFamily="34" charset="0"/>
                <a:cs typeface="Arial" panose="020B0604020202020204" pitchFamily="34" charset="0"/>
              </a:rPr>
              <a:t> &amp; annexes</a:t>
            </a:r>
          </a:p>
          <a:p>
            <a:pPr marL="534988" indent="-357188" algn="ctr" eaLnBrk="1" hangingPunct="1">
              <a:spcBef>
                <a:spcPts val="0"/>
              </a:spcBef>
              <a:spcAft>
                <a:spcPts val="600"/>
              </a:spcAft>
              <a:buNone/>
              <a:tabLst>
                <a:tab pos="985838" algn="l"/>
              </a:tabLst>
              <a:defRPr/>
            </a:pPr>
            <a:endParaRPr lang="en-GB" altLang="en-US" sz="2000" kern="0" dirty="0" smtClean="0">
              <a:solidFill>
                <a:schemeClr val="tx2"/>
              </a:solidFill>
              <a:latin typeface="Arial" panose="020B0604020202020204" pitchFamily="34" charset="0"/>
              <a:cs typeface="Arial" panose="020B0604020202020204" pitchFamily="34" charset="0"/>
            </a:endParaRPr>
          </a:p>
          <a:p>
            <a:pPr marL="534988" indent="-357188" algn="ctr" eaLnBrk="1" hangingPunct="1">
              <a:spcBef>
                <a:spcPts val="0"/>
              </a:spcBef>
              <a:spcAft>
                <a:spcPts val="600"/>
              </a:spcAft>
              <a:buNone/>
              <a:tabLst>
                <a:tab pos="985838" algn="l"/>
              </a:tabLst>
              <a:defRPr/>
            </a:pPr>
            <a:r>
              <a:rPr lang="en-GB" altLang="en-US" sz="2200" kern="0" dirty="0">
                <a:solidFill>
                  <a:schemeClr val="tx2"/>
                </a:solidFill>
                <a:latin typeface="Arial" panose="020B0604020202020204" pitchFamily="34" charset="0"/>
                <a:cs typeface="Arial" panose="020B0604020202020204" pitchFamily="34" charset="0"/>
                <a:hlinkClick r:id="rId4"/>
              </a:rPr>
              <a:t>eacea-hel</a:t>
            </a:r>
            <a:r>
              <a:rPr lang="en-GB" altLang="en-US" sz="2200" kern="0" dirty="0" smtClean="0">
                <a:solidFill>
                  <a:schemeClr val="tx2"/>
                </a:solidFill>
                <a:latin typeface="Arial" panose="020B0604020202020204" pitchFamily="34" charset="0"/>
                <a:cs typeface="Arial" panose="020B0604020202020204" pitchFamily="34" charset="0"/>
                <a:hlinkClick r:id="rId4"/>
              </a:rPr>
              <a:t>pdesk@ec.europa.eu</a:t>
            </a:r>
            <a:r>
              <a:rPr lang="en-GB" altLang="en-US" sz="2000" kern="0" dirty="0" smtClean="0">
                <a:solidFill>
                  <a:schemeClr val="tx2"/>
                </a:solidFill>
                <a:latin typeface="Arial" panose="020B0604020202020204" pitchFamily="34" charset="0"/>
                <a:cs typeface="Arial" panose="020B0604020202020204" pitchFamily="34" charset="0"/>
              </a:rPr>
              <a:t>: technical problems in</a:t>
            </a:r>
          </a:p>
          <a:p>
            <a:pPr marL="534988" indent="-357188" algn="ctr" eaLnBrk="1" hangingPunct="1">
              <a:spcBef>
                <a:spcPts val="0"/>
              </a:spcBef>
              <a:spcAft>
                <a:spcPts val="600"/>
              </a:spcAft>
              <a:buNone/>
              <a:tabLst>
                <a:tab pos="985838" algn="l"/>
              </a:tabLst>
              <a:defRPr/>
            </a:pPr>
            <a:r>
              <a:rPr lang="en-GB" altLang="en-US" sz="2000" kern="0" dirty="0" smtClean="0">
                <a:solidFill>
                  <a:schemeClr val="tx2"/>
                </a:solidFill>
                <a:latin typeface="Arial" panose="020B0604020202020204" pitchFamily="34" charset="0"/>
                <a:cs typeface="Arial" panose="020B0604020202020204" pitchFamily="34" charset="0"/>
              </a:rPr>
              <a:t>relation to the </a:t>
            </a:r>
            <a:r>
              <a:rPr lang="en-GB" altLang="en-US" sz="2000" kern="0" dirty="0" err="1" smtClean="0">
                <a:solidFill>
                  <a:schemeClr val="tx2"/>
                </a:solidFill>
                <a:latin typeface="Arial" panose="020B0604020202020204" pitchFamily="34" charset="0"/>
                <a:cs typeface="Arial" panose="020B0604020202020204" pitchFamily="34" charset="0"/>
              </a:rPr>
              <a:t>eForm</a:t>
            </a:r>
            <a:r>
              <a:rPr lang="en-GB" altLang="en-US" sz="2000" kern="0" dirty="0" smtClean="0">
                <a:solidFill>
                  <a:schemeClr val="tx2"/>
                </a:solidFill>
                <a:latin typeface="Arial" panose="020B0604020202020204" pitchFamily="34" charset="0"/>
                <a:cs typeface="Arial" panose="020B0604020202020204" pitchFamily="34" charset="0"/>
              </a:rPr>
              <a:t> [helpdesk phone: +32 (0)2 2990705]</a:t>
            </a:r>
            <a:endParaRPr lang="en-GB" altLang="en-US" sz="2200" b="1" kern="0" dirty="0" smtClean="0">
              <a:solidFill>
                <a:srgbClr val="FF0000"/>
              </a:solidFill>
              <a:latin typeface="Arial" pitchFamily="34" charset="0"/>
              <a:cs typeface="Arial" pitchFamily="34" charset="0"/>
            </a:endParaRPr>
          </a:p>
        </p:txBody>
      </p:sp>
      <p:pic>
        <p:nvPicPr>
          <p:cNvPr id="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2132" y="4356308"/>
            <a:ext cx="876240"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8016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3</a:t>
            </a:fld>
            <a:endParaRPr lang="en-GB" sz="1000" dirty="0"/>
          </a:p>
        </p:txBody>
      </p:sp>
      <p:sp>
        <p:nvSpPr>
          <p:cNvPr id="15" name="Rounded Rectangle 14"/>
          <p:cNvSpPr>
            <a:spLocks/>
          </p:cNvSpPr>
          <p:nvPr/>
        </p:nvSpPr>
        <p:spPr bwMode="auto">
          <a:xfrm>
            <a:off x="107999" y="1295999"/>
            <a:ext cx="9540000" cy="900000"/>
          </a:xfrm>
          <a:prstGeom prst="roundRect">
            <a:avLst/>
          </a:prstGeom>
          <a:solidFill>
            <a:schemeClr val="tx2">
              <a:lumMod val="20000"/>
              <a:lumOff val="80000"/>
            </a:schemeClr>
          </a:solidFill>
          <a:ln w="28575" cap="flat" cmpd="sng" algn="ctr">
            <a:noFill/>
            <a:prstDash val="solid"/>
            <a:round/>
            <a:headEnd type="none" w="med" len="med"/>
            <a:tailEnd type="none" w="med" len="med"/>
          </a:ln>
          <a:effectLst/>
        </p:spPr>
        <p:txBody>
          <a:bodyPr vert="horz" wrap="square" lIns="72000" tIns="36000" rIns="72000" bIns="36000" numCol="1" rtlCol="0" anchor="ctr" anchorCtr="0" compatLnSpc="1">
            <a:prstTxWarp prst="textNoShape">
              <a:avLst/>
            </a:prstTxWarp>
            <a:sp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Common requirements for all Erasmus+ </a:t>
            </a:r>
          </a:p>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International dimension – Centralised Actions</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
        <p:nvSpPr>
          <p:cNvPr id="16" name="Rectangle 15"/>
          <p:cNvSpPr/>
          <p:nvPr/>
        </p:nvSpPr>
        <p:spPr>
          <a:xfrm>
            <a:off x="0" y="2268000"/>
            <a:ext cx="9720000" cy="4320000"/>
          </a:xfrm>
          <a:prstGeom prst="rect">
            <a:avLst/>
          </a:prstGeom>
        </p:spPr>
        <p:txBody>
          <a:bodyPr wrap="square" lIns="72000" tIns="36000" rIns="72000" bIns="36000" anchor="ctr">
            <a:noAutofit/>
          </a:bodyPr>
          <a:lstStyle/>
          <a:p>
            <a:pPr marL="534988" indent="-357188">
              <a:spcBef>
                <a:spcPts val="0"/>
              </a:spcBef>
              <a:spcAft>
                <a:spcPts val="1200"/>
              </a:spcAft>
              <a:buClr>
                <a:srgbClr val="C00000"/>
              </a:buClr>
              <a:buFont typeface="Wingdings" panose="05000000000000000000" pitchFamily="2" charset="2"/>
              <a:buChar char="ü"/>
            </a:pPr>
            <a:r>
              <a:rPr lang="en-GB" sz="2200" dirty="0">
                <a:solidFill>
                  <a:schemeClr val="tx2"/>
                </a:solidFill>
                <a:ea typeface="Verdana" pitchFamily="34" charset="0"/>
                <a:cs typeface="Verdana" pitchFamily="34" charset="0"/>
              </a:rPr>
              <a:t>Submission on-line to EACEA</a:t>
            </a:r>
          </a:p>
          <a:p>
            <a:pPr marL="534988" indent="-357188">
              <a:spcBef>
                <a:spcPts val="0"/>
              </a:spcBef>
              <a:spcAft>
                <a:spcPts val="1200"/>
              </a:spcAft>
              <a:buClr>
                <a:srgbClr val="C00000"/>
              </a:buClr>
              <a:buFont typeface="Wingdings" panose="05000000000000000000" pitchFamily="2" charset="2"/>
              <a:buChar char="ü"/>
            </a:pPr>
            <a:r>
              <a:rPr lang="en-GB" sz="2200" dirty="0" err="1">
                <a:solidFill>
                  <a:schemeClr val="tx2"/>
                </a:solidFill>
                <a:ea typeface="Verdana" pitchFamily="34" charset="0"/>
                <a:cs typeface="Verdana" pitchFamily="34" charset="0"/>
              </a:rPr>
              <a:t>eForm</a:t>
            </a:r>
            <a:r>
              <a:rPr lang="en-GB" sz="2200" dirty="0">
                <a:solidFill>
                  <a:schemeClr val="tx2"/>
                </a:solidFill>
                <a:ea typeface="Verdana" pitchFamily="34" charset="0"/>
                <a:cs typeface="Verdana" pitchFamily="34" charset="0"/>
              </a:rPr>
              <a:t> &amp; </a:t>
            </a:r>
            <a:r>
              <a:rPr lang="en-GB" sz="2200" dirty="0" smtClean="0">
                <a:solidFill>
                  <a:schemeClr val="tx2"/>
                </a:solidFill>
                <a:ea typeface="Verdana" pitchFamily="34" charset="0"/>
                <a:cs typeface="Verdana" pitchFamily="34" charset="0"/>
              </a:rPr>
              <a:t>Attachments</a:t>
            </a:r>
            <a:endParaRPr lang="en-GB" sz="2200" dirty="0">
              <a:solidFill>
                <a:schemeClr val="tx2"/>
              </a:solidFill>
              <a:ea typeface="Verdana" pitchFamily="34" charset="0"/>
              <a:cs typeface="Verdana" pitchFamily="34" charset="0"/>
            </a:endParaRPr>
          </a:p>
          <a:p>
            <a:pPr marL="534988" indent="-357188">
              <a:spcBef>
                <a:spcPts val="0"/>
              </a:spcBef>
              <a:spcAft>
                <a:spcPts val="1200"/>
              </a:spcAft>
              <a:buClr>
                <a:srgbClr val="C00000"/>
              </a:buClr>
              <a:buFont typeface="Wingdings" panose="05000000000000000000" pitchFamily="2" charset="2"/>
              <a:buChar char="ü"/>
            </a:pPr>
            <a:r>
              <a:rPr lang="en-GB" sz="2200" dirty="0" smtClean="0">
                <a:solidFill>
                  <a:schemeClr val="tx2"/>
                </a:solidFill>
                <a:ea typeface="Verdana" pitchFamily="34" charset="0"/>
                <a:cs typeface="Verdana" pitchFamily="34" charset="0"/>
              </a:rPr>
              <a:t>Four types of assessment criteria</a:t>
            </a:r>
            <a:endParaRPr lang="en-GB" sz="2200" dirty="0">
              <a:solidFill>
                <a:schemeClr val="tx2"/>
              </a:solidFill>
              <a:ea typeface="Verdana" pitchFamily="34" charset="0"/>
              <a:cs typeface="Verdana" pitchFamily="34" charset="0"/>
            </a:endParaRPr>
          </a:p>
          <a:p>
            <a:pPr marL="1081088" lvl="2" indent="-546100">
              <a:spcBef>
                <a:spcPts val="0"/>
              </a:spcBef>
              <a:spcAft>
                <a:spcPts val="1200"/>
              </a:spcAft>
              <a:buClr>
                <a:srgbClr val="C00000"/>
              </a:buClr>
              <a:buFont typeface="Wingdings" pitchFamily="2" charset="2"/>
              <a:buChar char="v"/>
            </a:pPr>
            <a:r>
              <a:rPr lang="en-GB" sz="2200" b="1" dirty="0" smtClean="0">
                <a:solidFill>
                  <a:schemeClr val="tx2"/>
                </a:solidFill>
                <a:ea typeface="Verdana" pitchFamily="34" charset="0"/>
                <a:cs typeface="Verdana" pitchFamily="34" charset="0"/>
              </a:rPr>
              <a:t>Eligibility </a:t>
            </a:r>
            <a:r>
              <a:rPr lang="en-GB" sz="2200" b="1" dirty="0">
                <a:solidFill>
                  <a:schemeClr val="tx2"/>
                </a:solidFill>
                <a:ea typeface="Verdana" pitchFamily="34" charset="0"/>
                <a:cs typeface="Verdana" pitchFamily="34" charset="0"/>
              </a:rPr>
              <a:t>Criteria</a:t>
            </a:r>
          </a:p>
          <a:p>
            <a:pPr marL="1081088" lvl="2" indent="-546100">
              <a:spcBef>
                <a:spcPts val="0"/>
              </a:spcBef>
              <a:spcAft>
                <a:spcPts val="1200"/>
              </a:spcAft>
              <a:buClr>
                <a:srgbClr val="C00000"/>
              </a:buClr>
              <a:buFont typeface="Wingdings" pitchFamily="2" charset="2"/>
              <a:buChar char="v"/>
            </a:pPr>
            <a:r>
              <a:rPr lang="en-GB" sz="2200" i="1" dirty="0">
                <a:solidFill>
                  <a:schemeClr val="tx2">
                    <a:lumMod val="60000"/>
                    <a:lumOff val="40000"/>
                  </a:schemeClr>
                </a:solidFill>
                <a:ea typeface="Verdana" pitchFamily="34" charset="0"/>
                <a:cs typeface="Verdana" pitchFamily="34" charset="0"/>
              </a:rPr>
              <a:t>Exclusion Criteria</a:t>
            </a:r>
          </a:p>
          <a:p>
            <a:pPr marL="1081088" lvl="2" indent="-546100">
              <a:spcBef>
                <a:spcPts val="0"/>
              </a:spcBef>
              <a:spcAft>
                <a:spcPts val="1200"/>
              </a:spcAft>
              <a:buClr>
                <a:srgbClr val="C00000"/>
              </a:buClr>
              <a:buFont typeface="Wingdings" pitchFamily="2" charset="2"/>
              <a:buChar char="v"/>
            </a:pPr>
            <a:r>
              <a:rPr lang="en-GB" sz="2200" i="1" dirty="0">
                <a:solidFill>
                  <a:schemeClr val="tx2">
                    <a:lumMod val="60000"/>
                    <a:lumOff val="40000"/>
                  </a:schemeClr>
                </a:solidFill>
                <a:ea typeface="Verdana" pitchFamily="34" charset="0"/>
                <a:cs typeface="Verdana" pitchFamily="34" charset="0"/>
              </a:rPr>
              <a:t>Selection Criteria</a:t>
            </a:r>
          </a:p>
          <a:p>
            <a:pPr marL="1081088" lvl="2" indent="-546100">
              <a:spcBef>
                <a:spcPts val="0"/>
              </a:spcBef>
              <a:spcAft>
                <a:spcPts val="1200"/>
              </a:spcAft>
              <a:buClr>
                <a:srgbClr val="C00000"/>
              </a:buClr>
              <a:buFont typeface="Wingdings" pitchFamily="2" charset="2"/>
              <a:buChar char="v"/>
            </a:pPr>
            <a:r>
              <a:rPr lang="en-GB" sz="2200" b="1" dirty="0">
                <a:solidFill>
                  <a:schemeClr val="tx2"/>
                </a:solidFill>
                <a:ea typeface="Verdana" pitchFamily="34" charset="0"/>
                <a:cs typeface="Verdana" pitchFamily="34" charset="0"/>
              </a:rPr>
              <a:t>Award Criteria</a:t>
            </a:r>
          </a:p>
        </p:txBody>
      </p:sp>
    </p:spTree>
    <p:extLst>
      <p:ext uri="{BB962C8B-B14F-4D97-AF65-F5344CB8AC3E}">
        <p14:creationId xmlns:p14="http://schemas.microsoft.com/office/powerpoint/2010/main" val="62353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4</a:t>
            </a:fld>
            <a:endParaRPr lang="en-GB" sz="1000" dirty="0"/>
          </a:p>
        </p:txBody>
      </p:sp>
      <p:sp>
        <p:nvSpPr>
          <p:cNvPr id="6" name="Rounded Rectangle 5"/>
          <p:cNvSpPr>
            <a:spLocks noChangeAspect="1"/>
          </p:cNvSpPr>
          <p:nvPr/>
        </p:nvSpPr>
        <p:spPr bwMode="auto">
          <a:xfrm>
            <a:off x="108397" y="1296000"/>
            <a:ext cx="9505056" cy="576063"/>
          </a:xfrm>
          <a:prstGeom prst="roundRect">
            <a:avLst/>
          </a:prstGeom>
          <a:solidFill>
            <a:schemeClr val="tx2">
              <a:lumMod val="20000"/>
              <a:lumOff val="8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Eligibility criteria</a:t>
            </a:r>
            <a:endPar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endParaRPr>
          </a:p>
        </p:txBody>
      </p:sp>
      <p:sp>
        <p:nvSpPr>
          <p:cNvPr id="7" name="Rectangle 3"/>
          <p:cNvSpPr txBox="1">
            <a:spLocks noChangeArrowheads="1"/>
          </p:cNvSpPr>
          <p:nvPr/>
        </p:nvSpPr>
        <p:spPr bwMode="auto">
          <a:xfrm>
            <a:off x="0" y="1980000"/>
            <a:ext cx="9719999"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36000" rIns="72000" bIns="3600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eaLnBrk="1" fontAlgn="base" hangingPunct="1">
              <a:spcBef>
                <a:spcPct val="20000"/>
              </a:spcBef>
              <a:spcAft>
                <a:spcPct val="0"/>
              </a:spcAft>
              <a:buChar char="»"/>
              <a:defRPr sz="2000">
                <a:solidFill>
                  <a:srgbClr val="336699"/>
                </a:solidFill>
                <a:latin typeface="+mn-lt"/>
              </a:defRPr>
            </a:lvl6pPr>
            <a:lvl7pPr marL="2971800" indent="-228600" algn="l" rtl="0" eaLnBrk="1" fontAlgn="base" hangingPunct="1">
              <a:spcBef>
                <a:spcPct val="20000"/>
              </a:spcBef>
              <a:spcAft>
                <a:spcPct val="0"/>
              </a:spcAft>
              <a:buChar char="»"/>
              <a:defRPr sz="2000">
                <a:solidFill>
                  <a:srgbClr val="336699"/>
                </a:solidFill>
                <a:latin typeface="+mn-lt"/>
              </a:defRPr>
            </a:lvl7pPr>
            <a:lvl8pPr marL="3429000" indent="-228600" algn="l" rtl="0" eaLnBrk="1" fontAlgn="base" hangingPunct="1">
              <a:spcBef>
                <a:spcPct val="20000"/>
              </a:spcBef>
              <a:spcAft>
                <a:spcPct val="0"/>
              </a:spcAft>
              <a:buChar char="»"/>
              <a:defRPr sz="2000">
                <a:solidFill>
                  <a:srgbClr val="336699"/>
                </a:solidFill>
                <a:latin typeface="+mn-lt"/>
              </a:defRPr>
            </a:lvl8pPr>
            <a:lvl9pPr marL="3886200" indent="-228600" algn="l" rtl="0" eaLnBrk="1" fontAlgn="base" hangingPunct="1">
              <a:spcBef>
                <a:spcPct val="20000"/>
              </a:spcBef>
              <a:spcAft>
                <a:spcPct val="0"/>
              </a:spcAft>
              <a:buChar char="»"/>
              <a:defRPr sz="2000">
                <a:solidFill>
                  <a:srgbClr val="336699"/>
                </a:solidFill>
                <a:latin typeface="+mn-lt"/>
              </a:defRPr>
            </a:lvl9pPr>
          </a:lstStyle>
          <a:p>
            <a:pPr marL="534988" indent="-357188">
              <a:spcBef>
                <a:spcPts val="0"/>
              </a:spcBef>
              <a:spcAft>
                <a:spcPts val="0"/>
              </a:spcAft>
              <a:buClr>
                <a:srgbClr val="C00000"/>
              </a:buClr>
              <a:buFont typeface="Wingdings" panose="05000000000000000000" pitchFamily="2" charset="2"/>
              <a:buChar char="Ø"/>
            </a:pPr>
            <a:r>
              <a:rPr lang="en-GB" sz="2200" kern="0" dirty="0" smtClean="0">
                <a:solidFill>
                  <a:schemeClr val="tx2"/>
                </a:solidFill>
                <a:latin typeface="Arial" panose="020B0604020202020204" pitchFamily="34" charset="0"/>
                <a:ea typeface="Verdana" pitchFamily="34" charset="0"/>
                <a:cs typeface="Arial" panose="020B0604020202020204" pitchFamily="34" charset="0"/>
              </a:rPr>
              <a:t>Erasmus+ Programme Guide</a:t>
            </a:r>
          </a:p>
          <a:p>
            <a:pPr marL="577850" lvl="1" indent="0">
              <a:spcBef>
                <a:spcPts val="0"/>
              </a:spcBef>
              <a:spcAft>
                <a:spcPts val="0"/>
              </a:spcAft>
              <a:buClr>
                <a:srgbClr val="C00000"/>
              </a:buClr>
              <a:buNone/>
            </a:pPr>
            <a:r>
              <a:rPr lang="en-GB" sz="1800" kern="0" dirty="0" smtClean="0">
                <a:solidFill>
                  <a:schemeClr val="tx2"/>
                </a:solidFill>
                <a:latin typeface="Arial" panose="020B0604020202020204" pitchFamily="34" charset="0"/>
                <a:ea typeface="Verdana" pitchFamily="34" charset="0"/>
                <a:cs typeface="Arial" panose="020B0604020202020204" pitchFamily="34" charset="0"/>
              </a:rPr>
              <a:t>Part </a:t>
            </a:r>
            <a:r>
              <a:rPr lang="en-GB" sz="1800" kern="0" dirty="0">
                <a:solidFill>
                  <a:schemeClr val="tx2"/>
                </a:solidFill>
                <a:latin typeface="Arial" panose="020B0604020202020204" pitchFamily="34" charset="0"/>
                <a:ea typeface="Verdana" pitchFamily="34" charset="0"/>
                <a:cs typeface="Arial" panose="020B0604020202020204" pitchFamily="34" charset="0"/>
              </a:rPr>
              <a:t>B: EMJMD section, </a:t>
            </a:r>
            <a:r>
              <a:rPr lang="en-GB" sz="1800" kern="0" dirty="0">
                <a:solidFill>
                  <a:schemeClr val="tx2"/>
                </a:solidFill>
                <a:latin typeface="Arial" panose="020B0604020202020204" pitchFamily="34" charset="0"/>
                <a:ea typeface="Verdana" pitchFamily="34" charset="0"/>
              </a:rPr>
              <a:t>pages </a:t>
            </a:r>
            <a:r>
              <a:rPr lang="en-GB" sz="1800" kern="0" dirty="0" smtClean="0">
                <a:solidFill>
                  <a:schemeClr val="tx2"/>
                </a:solidFill>
                <a:latin typeface="Arial" panose="020B0604020202020204" pitchFamily="34" charset="0"/>
                <a:ea typeface="Verdana" pitchFamily="34" charset="0"/>
              </a:rPr>
              <a:t>109-116</a:t>
            </a:r>
          </a:p>
          <a:p>
            <a:pPr marL="577850" lvl="1" indent="0">
              <a:spcBef>
                <a:spcPts val="0"/>
              </a:spcBef>
              <a:spcAft>
                <a:spcPts val="1200"/>
              </a:spcAft>
              <a:buClr>
                <a:srgbClr val="C00000"/>
              </a:buClr>
              <a:buNone/>
            </a:pPr>
            <a:r>
              <a:rPr lang="en-GB" sz="1800" kern="0" dirty="0">
                <a:solidFill>
                  <a:schemeClr val="tx2"/>
                </a:solidFill>
                <a:latin typeface="Arial" panose="020B0604020202020204" pitchFamily="34" charset="0"/>
                <a:ea typeface="Verdana" pitchFamily="34" charset="0"/>
              </a:rPr>
              <a:t>Annex I: ERASMUS MUNDUS JOINT MASTER </a:t>
            </a:r>
            <a:r>
              <a:rPr lang="en-GB" sz="1800" kern="0" dirty="0" smtClean="0">
                <a:solidFill>
                  <a:schemeClr val="tx2"/>
                </a:solidFill>
                <a:latin typeface="Arial" panose="020B0604020202020204" pitchFamily="34" charset="0"/>
                <a:ea typeface="Verdana" pitchFamily="34" charset="0"/>
              </a:rPr>
              <a:t>DEGREES, pages 284-286</a:t>
            </a:r>
            <a:endParaRPr lang="en-GB" sz="1800" kern="0" dirty="0">
              <a:solidFill>
                <a:schemeClr val="tx2"/>
              </a:solidFill>
              <a:latin typeface="Arial" panose="020B0604020202020204" pitchFamily="34" charset="0"/>
              <a:ea typeface="Verdana" pitchFamily="34" charset="0"/>
            </a:endParaRPr>
          </a:p>
          <a:p>
            <a:pPr marL="534988" indent="-357188">
              <a:spcBef>
                <a:spcPts val="0"/>
              </a:spcBef>
              <a:spcAft>
                <a:spcPts val="600"/>
              </a:spcAft>
              <a:buClr>
                <a:srgbClr val="C00000"/>
              </a:buClr>
              <a:buFont typeface="Wingdings" panose="05000000000000000000" pitchFamily="2" charset="2"/>
              <a:buChar char="Ø"/>
            </a:pPr>
            <a:r>
              <a:rPr lang="en-GB" sz="2200" kern="0" dirty="0" smtClean="0">
                <a:solidFill>
                  <a:schemeClr val="tx2"/>
                </a:solidFill>
                <a:latin typeface="Arial" panose="020B0604020202020204" pitchFamily="34" charset="0"/>
                <a:ea typeface="Verdana" pitchFamily="34" charset="0"/>
                <a:cs typeface="Arial" panose="020B0604020202020204" pitchFamily="34" charset="0"/>
              </a:rPr>
              <a:t>The </a:t>
            </a:r>
            <a:r>
              <a:rPr lang="en-GB" sz="2200" kern="0" dirty="0" err="1" smtClean="0">
                <a:solidFill>
                  <a:schemeClr val="tx2"/>
                </a:solidFill>
                <a:latin typeface="Arial" panose="020B0604020202020204" pitchFamily="34" charset="0"/>
                <a:ea typeface="Verdana" pitchFamily="34" charset="0"/>
                <a:cs typeface="Arial" panose="020B0604020202020204" pitchFamily="34" charset="0"/>
              </a:rPr>
              <a:t>eForm</a:t>
            </a:r>
            <a:r>
              <a:rPr lang="en-GB" sz="2200" kern="0" dirty="0" smtClean="0">
                <a:solidFill>
                  <a:schemeClr val="tx2"/>
                </a:solidFill>
                <a:latin typeface="Arial" panose="020B0604020202020204" pitchFamily="34" charset="0"/>
                <a:ea typeface="Verdana" pitchFamily="34" charset="0"/>
                <a:cs typeface="Arial" panose="020B0604020202020204" pitchFamily="34" charset="0"/>
              </a:rPr>
              <a:t> has been designed in a way that submission will be possible only if certain basic eligibility criteria are fulfilled:</a:t>
            </a:r>
          </a:p>
          <a:p>
            <a:pPr marL="534988" lvl="1" indent="0">
              <a:spcBef>
                <a:spcPts val="0"/>
              </a:spcBef>
              <a:spcAft>
                <a:spcPts val="1200"/>
              </a:spcAft>
              <a:buClr>
                <a:srgbClr val="CC0000"/>
              </a:buClr>
              <a:buNone/>
            </a:pPr>
            <a:r>
              <a:rPr lang="en-GB" sz="1800" i="1" kern="0" dirty="0">
                <a:solidFill>
                  <a:schemeClr val="tx1">
                    <a:lumMod val="65000"/>
                    <a:lumOff val="35000"/>
                  </a:schemeClr>
                </a:solidFill>
                <a:latin typeface="Arial" panose="020B0604020202020204" pitchFamily="34" charset="0"/>
                <a:ea typeface="Verdana" pitchFamily="34" charset="0"/>
              </a:rPr>
              <a:t>S</a:t>
            </a:r>
            <a:r>
              <a:rPr lang="en-GB" sz="1800" i="1" kern="0" dirty="0" smtClean="0">
                <a:solidFill>
                  <a:schemeClr val="tx1">
                    <a:lumMod val="65000"/>
                    <a:lumOff val="35000"/>
                  </a:schemeClr>
                </a:solidFill>
                <a:latin typeface="Arial" panose="020B0604020202020204" pitchFamily="34" charset="0"/>
                <a:ea typeface="Verdana" pitchFamily="34" charset="0"/>
              </a:rPr>
              <a:t>ubmission deadline, minimum consortium composition (n°, profile and role), attachments uploaded in the </a:t>
            </a:r>
            <a:r>
              <a:rPr lang="en-GB" sz="1800" i="1" kern="0" dirty="0" err="1" smtClean="0">
                <a:solidFill>
                  <a:schemeClr val="tx1">
                    <a:lumMod val="65000"/>
                    <a:lumOff val="35000"/>
                  </a:schemeClr>
                </a:solidFill>
                <a:latin typeface="Arial" panose="020B0604020202020204" pitchFamily="34" charset="0"/>
                <a:ea typeface="Verdana" pitchFamily="34" charset="0"/>
              </a:rPr>
              <a:t>eForm</a:t>
            </a:r>
            <a:r>
              <a:rPr lang="en-GB" sz="1800" i="1" kern="0" dirty="0" smtClean="0">
                <a:solidFill>
                  <a:schemeClr val="tx1">
                    <a:lumMod val="65000"/>
                    <a:lumOff val="35000"/>
                  </a:schemeClr>
                </a:solidFill>
                <a:latin typeface="Arial" panose="020B0604020202020204" pitchFamily="34" charset="0"/>
                <a:ea typeface="Verdana" pitchFamily="34" charset="0"/>
              </a:rPr>
              <a:t>, maximum duration of the EMJMD, maximum amount of the grant requested</a:t>
            </a:r>
          </a:p>
          <a:p>
            <a:pPr marL="534988" indent="-357188">
              <a:spcBef>
                <a:spcPts val="0"/>
              </a:spcBef>
              <a:spcAft>
                <a:spcPts val="0"/>
              </a:spcAft>
              <a:buClr>
                <a:srgbClr val="C00000"/>
              </a:buClr>
              <a:buFont typeface="Wingdings" panose="05000000000000000000" pitchFamily="2" charset="2"/>
              <a:buChar char="Ø"/>
            </a:pPr>
            <a:r>
              <a:rPr lang="en-GB" sz="2200" kern="0" dirty="0" smtClean="0">
                <a:solidFill>
                  <a:schemeClr val="tx2"/>
                </a:solidFill>
                <a:latin typeface="Arial" panose="020B0604020202020204" pitchFamily="34" charset="0"/>
                <a:ea typeface="Verdana" pitchFamily="34" charset="0"/>
                <a:cs typeface="Arial" panose="020B0604020202020204" pitchFamily="34" charset="0"/>
              </a:rPr>
              <a:t>Other eligibility criteria will be checked</a:t>
            </a:r>
          </a:p>
          <a:p>
            <a:pPr marL="534988" lvl="1" indent="0">
              <a:spcBef>
                <a:spcPts val="0"/>
              </a:spcBef>
              <a:spcAft>
                <a:spcPts val="600"/>
              </a:spcAft>
              <a:buClr>
                <a:srgbClr val="C00000"/>
              </a:buClr>
              <a:buNone/>
            </a:pPr>
            <a:r>
              <a:rPr lang="en-GB" sz="2200" kern="0" dirty="0" smtClean="0">
                <a:solidFill>
                  <a:schemeClr val="tx2"/>
                </a:solidFill>
                <a:latin typeface="Arial" panose="020B0604020202020204" pitchFamily="34" charset="0"/>
                <a:ea typeface="Verdana" pitchFamily="34" charset="0"/>
                <a:cs typeface="Arial" panose="020B0604020202020204" pitchFamily="34" charset="0"/>
              </a:rPr>
              <a:t>by the Agency staff:</a:t>
            </a:r>
          </a:p>
          <a:p>
            <a:pPr marL="534988" indent="0">
              <a:spcBef>
                <a:spcPts val="0"/>
              </a:spcBef>
              <a:spcAft>
                <a:spcPts val="0"/>
              </a:spcAft>
              <a:buClr>
                <a:srgbClr val="CC0000"/>
              </a:buClr>
              <a:buNone/>
            </a:pPr>
            <a:r>
              <a:rPr lang="en-GB" sz="1800" i="1" kern="0" dirty="0">
                <a:solidFill>
                  <a:schemeClr val="tx1">
                    <a:lumMod val="65000"/>
                    <a:lumOff val="35000"/>
                  </a:schemeClr>
                </a:solidFill>
                <a:latin typeface="Arial" panose="020B0604020202020204" pitchFamily="34" charset="0"/>
                <a:ea typeface="Verdana" pitchFamily="34" charset="0"/>
                <a:cs typeface="Arial" panose="020B0604020202020204" pitchFamily="34" charset="0"/>
              </a:rPr>
              <a:t>A</a:t>
            </a:r>
            <a:r>
              <a:rPr lang="en-GB" sz="1800" i="1" kern="0" dirty="0" smtClean="0">
                <a:solidFill>
                  <a:schemeClr val="tx1">
                    <a:lumMod val="65000"/>
                    <a:lumOff val="35000"/>
                  </a:schemeClr>
                </a:solidFill>
                <a:latin typeface="Arial" panose="020B0604020202020204" pitchFamily="34" charset="0"/>
                <a:ea typeface="Verdana" pitchFamily="34" charset="0"/>
                <a:cs typeface="Arial" panose="020B0604020202020204" pitchFamily="34" charset="0"/>
              </a:rPr>
              <a:t>ccreditation, submission language,</a:t>
            </a:r>
          </a:p>
          <a:p>
            <a:pPr marL="534988" indent="-357188">
              <a:spcBef>
                <a:spcPts val="0"/>
              </a:spcBef>
              <a:spcAft>
                <a:spcPts val="1200"/>
              </a:spcAft>
              <a:buClr>
                <a:srgbClr val="CC0000"/>
              </a:buClr>
              <a:buNone/>
              <a:tabLst>
                <a:tab pos="534988" algn="l"/>
              </a:tabLst>
            </a:pPr>
            <a:r>
              <a:rPr lang="en-GB" sz="1800" i="1" kern="0" dirty="0" smtClean="0">
                <a:solidFill>
                  <a:schemeClr val="tx1">
                    <a:lumMod val="65000"/>
                    <a:lumOff val="35000"/>
                  </a:schemeClr>
                </a:solidFill>
                <a:latin typeface="Arial" panose="020B0604020202020204" pitchFamily="34" charset="0"/>
                <a:ea typeface="Verdana" pitchFamily="34" charset="0"/>
                <a:cs typeface="Arial" panose="020B0604020202020204" pitchFamily="34" charset="0"/>
              </a:rPr>
              <a:t>	duly filled in attachments, valid ECHE</a:t>
            </a:r>
            <a:endParaRPr lang="en-GB" sz="1800" i="1" kern="0" dirty="0">
              <a:solidFill>
                <a:schemeClr val="tx1">
                  <a:lumMod val="65000"/>
                  <a:lumOff val="35000"/>
                </a:schemeClr>
              </a:solidFill>
              <a:latin typeface="Arial" panose="020B0604020202020204" pitchFamily="34" charset="0"/>
              <a:ea typeface="Verdana" pitchFamily="34" charset="0"/>
              <a:cs typeface="Arial" panose="020B0604020202020204" pitchFamily="34" charset="0"/>
            </a:endParaRPr>
          </a:p>
        </p:txBody>
      </p:sp>
      <p:sp>
        <p:nvSpPr>
          <p:cNvPr id="9" name="Oval 5"/>
          <p:cNvSpPr>
            <a:spLocks noChangeArrowheads="1"/>
          </p:cNvSpPr>
          <p:nvPr/>
        </p:nvSpPr>
        <p:spPr bwMode="auto">
          <a:xfrm rot="20583393">
            <a:off x="5575588" y="4565194"/>
            <a:ext cx="4087344" cy="2054143"/>
          </a:xfrm>
          <a:prstGeom prst="ellipse">
            <a:avLst/>
          </a:prstGeom>
          <a:solidFill>
            <a:schemeClr val="accent5">
              <a:lumMod val="20000"/>
              <a:lumOff val="80000"/>
            </a:schemeClr>
          </a:solidFill>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nchor="ctr" anchorCtr="1"/>
          <a:lstStyle/>
          <a:p>
            <a:pPr algn="ctr" eaLnBrk="0" hangingPunct="0">
              <a:lnSpc>
                <a:spcPct val="90000"/>
              </a:lnSpc>
              <a:spcBef>
                <a:spcPct val="20000"/>
              </a:spcBef>
              <a:buClr>
                <a:srgbClr val="FF0066"/>
              </a:buClr>
              <a:buFont typeface="Wingdings" pitchFamily="2" charset="2"/>
              <a:buNone/>
              <a:defRPr/>
            </a:pPr>
            <a:r>
              <a:rPr lang="en-GB" sz="1450" i="1" dirty="0">
                <a:solidFill>
                  <a:srgbClr val="0033FF"/>
                </a:solidFill>
                <a:latin typeface="Verdana" pitchFamily="34" charset="0"/>
                <a:ea typeface="Verdana" pitchFamily="34" charset="0"/>
                <a:cs typeface="Verdana" pitchFamily="34" charset="0"/>
              </a:rPr>
              <a:t>It does not </a:t>
            </a:r>
            <a:r>
              <a:rPr lang="en-GB" sz="1450" i="1" dirty="0" smtClean="0">
                <a:solidFill>
                  <a:srgbClr val="0033FF"/>
                </a:solidFill>
                <a:latin typeface="Verdana" pitchFamily="34" charset="0"/>
                <a:ea typeface="Verdana" pitchFamily="34" charset="0"/>
                <a:cs typeface="Verdana" pitchFamily="34" charset="0"/>
              </a:rPr>
              <a:t>matter how </a:t>
            </a:r>
            <a:r>
              <a:rPr lang="en-GB" sz="1450" i="1" dirty="0">
                <a:solidFill>
                  <a:srgbClr val="0033FF"/>
                </a:solidFill>
                <a:latin typeface="Verdana" pitchFamily="34" charset="0"/>
                <a:ea typeface="Verdana" pitchFamily="34" charset="0"/>
                <a:cs typeface="Verdana" pitchFamily="34" charset="0"/>
              </a:rPr>
              <a:t>well the project has </a:t>
            </a:r>
            <a:r>
              <a:rPr lang="en-GB" sz="1450" i="1" dirty="0" smtClean="0">
                <a:solidFill>
                  <a:srgbClr val="0033FF"/>
                </a:solidFill>
                <a:latin typeface="Verdana" pitchFamily="34" charset="0"/>
                <a:ea typeface="Verdana" pitchFamily="34" charset="0"/>
                <a:cs typeface="Verdana" pitchFamily="34" charset="0"/>
              </a:rPr>
              <a:t>been designed.</a:t>
            </a:r>
          </a:p>
          <a:p>
            <a:pPr algn="ctr" eaLnBrk="0" hangingPunct="0">
              <a:lnSpc>
                <a:spcPct val="90000"/>
              </a:lnSpc>
              <a:spcBef>
                <a:spcPct val="20000"/>
              </a:spcBef>
              <a:buClr>
                <a:srgbClr val="FF0066"/>
              </a:buClr>
              <a:buFont typeface="Wingdings" pitchFamily="2" charset="2"/>
              <a:buNone/>
              <a:defRPr/>
            </a:pPr>
            <a:r>
              <a:rPr lang="en-GB" sz="1450" i="1" dirty="0" smtClean="0">
                <a:solidFill>
                  <a:srgbClr val="0033FF"/>
                </a:solidFill>
                <a:latin typeface="Verdana" pitchFamily="34" charset="0"/>
                <a:ea typeface="Verdana" pitchFamily="34" charset="0"/>
                <a:cs typeface="Verdana" pitchFamily="34" charset="0"/>
              </a:rPr>
              <a:t>If </a:t>
            </a:r>
            <a:r>
              <a:rPr lang="en-GB" sz="1450" i="1" dirty="0">
                <a:solidFill>
                  <a:srgbClr val="0033FF"/>
                </a:solidFill>
                <a:latin typeface="Verdana" pitchFamily="34" charset="0"/>
                <a:ea typeface="Verdana" pitchFamily="34" charset="0"/>
                <a:cs typeface="Verdana" pitchFamily="34" charset="0"/>
              </a:rPr>
              <a:t>it does not </a:t>
            </a:r>
            <a:r>
              <a:rPr lang="en-GB" sz="1450" i="1" dirty="0" smtClean="0">
                <a:solidFill>
                  <a:srgbClr val="0033FF"/>
                </a:solidFill>
                <a:latin typeface="Verdana" pitchFamily="34" charset="0"/>
                <a:ea typeface="Verdana" pitchFamily="34" charset="0"/>
                <a:cs typeface="Verdana" pitchFamily="34" charset="0"/>
              </a:rPr>
              <a:t>fulfil the eligibility criteria, this will lead </a:t>
            </a:r>
            <a:r>
              <a:rPr lang="en-GB" sz="1450" i="1" dirty="0">
                <a:solidFill>
                  <a:srgbClr val="0033FF"/>
                </a:solidFill>
                <a:latin typeface="Verdana" pitchFamily="34" charset="0"/>
                <a:ea typeface="Verdana" pitchFamily="34" charset="0"/>
                <a:cs typeface="Verdana" pitchFamily="34" charset="0"/>
              </a:rPr>
              <a:t>to the </a:t>
            </a:r>
            <a:r>
              <a:rPr lang="en-GB" sz="1450" b="1" i="1" dirty="0" smtClean="0">
                <a:solidFill>
                  <a:srgbClr val="0033FF"/>
                </a:solidFill>
                <a:latin typeface="Verdana" pitchFamily="34" charset="0"/>
                <a:ea typeface="Verdana" pitchFamily="34" charset="0"/>
                <a:cs typeface="Verdana" pitchFamily="34" charset="0"/>
              </a:rPr>
              <a:t>automatic rejection </a:t>
            </a:r>
            <a:r>
              <a:rPr lang="en-GB" sz="1450" i="1" dirty="0">
                <a:solidFill>
                  <a:srgbClr val="0033FF"/>
                </a:solidFill>
                <a:latin typeface="Verdana" pitchFamily="34" charset="0"/>
                <a:ea typeface="Verdana" pitchFamily="34" charset="0"/>
                <a:cs typeface="Verdana" pitchFamily="34" charset="0"/>
              </a:rPr>
              <a:t>of the </a:t>
            </a:r>
            <a:r>
              <a:rPr lang="en-GB" sz="1450" i="1" dirty="0" smtClean="0">
                <a:solidFill>
                  <a:srgbClr val="0033FF"/>
                </a:solidFill>
                <a:latin typeface="Verdana" pitchFamily="34" charset="0"/>
                <a:ea typeface="Verdana" pitchFamily="34" charset="0"/>
                <a:cs typeface="Verdana" pitchFamily="34" charset="0"/>
              </a:rPr>
              <a:t>proposal</a:t>
            </a:r>
            <a:endParaRPr lang="en-GB" sz="1450" b="1" i="1" dirty="0">
              <a:solidFill>
                <a:srgbClr val="0033FF"/>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204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5</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indent="-357188">
              <a:spcBef>
                <a:spcPts val="0"/>
              </a:spcBef>
              <a:spcAft>
                <a:spcPts val="600"/>
              </a:spcAft>
              <a:buClr>
                <a:srgbClr val="C00000"/>
              </a:buClr>
              <a:buFont typeface="Wingdings" panose="05000000000000000000" pitchFamily="2" charset="2"/>
              <a:buChar char="Ø"/>
            </a:pPr>
            <a:r>
              <a:rPr lang="en-GB" altLang="fr-FR" sz="2200" dirty="0">
                <a:solidFill>
                  <a:schemeClr val="tx2"/>
                </a:solidFill>
              </a:rPr>
              <a:t>Your consortium has a "</a:t>
            </a:r>
            <a:r>
              <a:rPr lang="en-GB" altLang="fr-FR" sz="2200" b="1" dirty="0">
                <a:solidFill>
                  <a:schemeClr val="tx2"/>
                </a:solidFill>
              </a:rPr>
              <a:t>broad knowledge" of Erasmus+</a:t>
            </a:r>
            <a:r>
              <a:rPr lang="en-GB" altLang="fr-FR" sz="2200" dirty="0">
                <a:solidFill>
                  <a:schemeClr val="tx2"/>
                </a:solidFill>
              </a:rPr>
              <a:t> and a </a:t>
            </a:r>
            <a:r>
              <a:rPr lang="en-GB" altLang="fr-FR" sz="2200" b="1" dirty="0">
                <a:solidFill>
                  <a:schemeClr val="tx2"/>
                </a:solidFill>
              </a:rPr>
              <a:t>"sound knowledge" of the Erasmus Mundus action</a:t>
            </a:r>
          </a:p>
          <a:p>
            <a:pPr marL="808038" lvl="2" indent="-273050">
              <a:spcBef>
                <a:spcPts val="0"/>
              </a:spcBef>
              <a:spcAft>
                <a:spcPts val="1200"/>
              </a:spcAft>
              <a:buClr>
                <a:srgbClr val="C00000"/>
              </a:buClr>
              <a:buFont typeface="Wingdings" panose="05000000000000000000" pitchFamily="2" charset="2"/>
              <a:buChar char="§"/>
            </a:pPr>
            <a:r>
              <a:rPr lang="en-GB" altLang="fr-FR" dirty="0">
                <a:solidFill>
                  <a:schemeClr val="tx2"/>
                </a:solidFill>
              </a:rPr>
              <a:t>What/who is it for? How does it work? What activities does it support and how? Who could help you understand it better?</a:t>
            </a:r>
          </a:p>
          <a:p>
            <a:pPr marL="534988" lvl="1" indent="-357188">
              <a:spcBef>
                <a:spcPts val="0"/>
              </a:spcBef>
              <a:spcAft>
                <a:spcPts val="600"/>
              </a:spcAft>
              <a:buClr>
                <a:srgbClr val="C00000"/>
              </a:buClr>
              <a:buFont typeface="Wingdings" panose="05000000000000000000" pitchFamily="2" charset="2"/>
              <a:buChar char="Ø"/>
            </a:pPr>
            <a:r>
              <a:rPr lang="en-GB" altLang="fr-FR" sz="2200" dirty="0">
                <a:solidFill>
                  <a:schemeClr val="tx2"/>
                </a:solidFill>
              </a:rPr>
              <a:t>Your consortium has a </a:t>
            </a:r>
            <a:r>
              <a:rPr lang="en-GB" altLang="fr-FR" sz="2200" b="1" dirty="0">
                <a:solidFill>
                  <a:schemeClr val="tx2"/>
                </a:solidFill>
              </a:rPr>
              <a:t>concrete idea</a:t>
            </a:r>
            <a:r>
              <a:rPr lang="en-GB" altLang="fr-FR" sz="2200" dirty="0">
                <a:solidFill>
                  <a:schemeClr val="tx2"/>
                </a:solidFill>
              </a:rPr>
              <a:t> for an </a:t>
            </a:r>
            <a:r>
              <a:rPr lang="en-GB" altLang="fr-FR" sz="2200" b="1" dirty="0">
                <a:solidFill>
                  <a:schemeClr val="tx2"/>
                </a:solidFill>
              </a:rPr>
              <a:t>international partnership </a:t>
            </a:r>
            <a:r>
              <a:rPr lang="en-GB" altLang="fr-FR" sz="2200" dirty="0">
                <a:solidFill>
                  <a:schemeClr val="tx2"/>
                </a:solidFill>
              </a:rPr>
              <a:t>to jointly implement a </a:t>
            </a:r>
            <a:r>
              <a:rPr lang="en-GB" altLang="fr-FR" sz="2200" b="1" dirty="0" smtClean="0">
                <a:solidFill>
                  <a:schemeClr val="tx2"/>
                </a:solidFill>
              </a:rPr>
              <a:t>Erasmus Mundus Joint Master Degree</a:t>
            </a:r>
            <a:endParaRPr lang="en-GB" altLang="fr-FR" sz="2200" b="1" dirty="0">
              <a:solidFill>
                <a:schemeClr val="tx2"/>
              </a:solidFill>
            </a:endParaRPr>
          </a:p>
          <a:p>
            <a:pPr marL="808038" lvl="2" indent="-273050">
              <a:spcBef>
                <a:spcPts val="0"/>
              </a:spcBef>
              <a:spcAft>
                <a:spcPts val="0"/>
              </a:spcAft>
              <a:buClr>
                <a:srgbClr val="C00000"/>
              </a:buClr>
              <a:buFont typeface="Wingdings" panose="05000000000000000000" pitchFamily="2" charset="2"/>
              <a:buChar char="§"/>
            </a:pPr>
            <a:r>
              <a:rPr lang="en-GB" altLang="fr-FR" dirty="0">
                <a:solidFill>
                  <a:schemeClr val="tx2"/>
                </a:solidFill>
              </a:rPr>
              <a:t>Does it fit the EMJMD objectives, priorities, requirements, etc.?</a:t>
            </a:r>
          </a:p>
          <a:p>
            <a:pPr marL="808038" lvl="2" indent="-273050">
              <a:spcBef>
                <a:spcPts val="0"/>
              </a:spcBef>
              <a:spcAft>
                <a:spcPts val="1200"/>
              </a:spcAft>
              <a:buClr>
                <a:srgbClr val="C00000"/>
              </a:buClr>
              <a:buFont typeface="Wingdings" panose="05000000000000000000" pitchFamily="2" charset="2"/>
              <a:buChar char="§"/>
            </a:pPr>
            <a:r>
              <a:rPr lang="en-GB" altLang="fr-FR" dirty="0">
                <a:solidFill>
                  <a:schemeClr val="tx2"/>
                </a:solidFill>
              </a:rPr>
              <a:t>Does it address the needs of all the consortium partners?</a:t>
            </a:r>
          </a:p>
          <a:p>
            <a:pPr marL="534988" lvl="1" indent="-357188">
              <a:spcBef>
                <a:spcPts val="0"/>
              </a:spcBef>
              <a:spcAft>
                <a:spcPts val="600"/>
              </a:spcAft>
              <a:buClr>
                <a:srgbClr val="C00000"/>
              </a:buClr>
              <a:buFont typeface="Wingdings" panose="05000000000000000000" pitchFamily="2" charset="2"/>
              <a:buChar char="Ø"/>
            </a:pPr>
            <a:r>
              <a:rPr lang="en-GB" altLang="fr-FR" sz="2200" dirty="0">
                <a:solidFill>
                  <a:schemeClr val="tx2"/>
                </a:solidFill>
              </a:rPr>
              <a:t>Your idea is </a:t>
            </a:r>
            <a:r>
              <a:rPr lang="en-GB" altLang="fr-FR" sz="2200" b="1" dirty="0">
                <a:solidFill>
                  <a:schemeClr val="tx2"/>
                </a:solidFill>
              </a:rPr>
              <a:t>embedded in your institutions</a:t>
            </a:r>
          </a:p>
          <a:p>
            <a:pPr marL="808038" lvl="2" indent="-273050">
              <a:spcBef>
                <a:spcPts val="0"/>
              </a:spcBef>
              <a:spcAft>
                <a:spcPts val="0"/>
              </a:spcAft>
              <a:buClr>
                <a:srgbClr val="C00000"/>
              </a:buClr>
              <a:buFont typeface="Wingdings" panose="05000000000000000000" pitchFamily="2" charset="2"/>
              <a:buChar char="§"/>
            </a:pPr>
            <a:r>
              <a:rPr lang="en-GB" altLang="fr-FR" dirty="0">
                <a:solidFill>
                  <a:schemeClr val="tx2"/>
                </a:solidFill>
              </a:rPr>
              <a:t>Have it discussed with the relevant instances (Rector, Dean, international affairs office, etc.)</a:t>
            </a:r>
          </a:p>
          <a:p>
            <a:pPr marL="808038" lvl="2" indent="-273050">
              <a:spcBef>
                <a:spcPts val="0"/>
              </a:spcBef>
              <a:spcAft>
                <a:spcPts val="1200"/>
              </a:spcAft>
              <a:buClr>
                <a:srgbClr val="C00000"/>
              </a:buClr>
              <a:buFont typeface="Wingdings" panose="05000000000000000000" pitchFamily="2" charset="2"/>
              <a:buChar char="§"/>
            </a:pPr>
            <a:r>
              <a:rPr lang="en-GB" altLang="fr-FR" dirty="0">
                <a:solidFill>
                  <a:schemeClr val="tx2"/>
                </a:solidFill>
              </a:rPr>
              <a:t>Ensure support for the proposal preparation and, if successful, the project  implementation</a:t>
            </a:r>
          </a:p>
        </p:txBody>
      </p:sp>
      <p:sp>
        <p:nvSpPr>
          <p:cNvPr id="7" name="Rounded Rectangle 6"/>
          <p:cNvSpPr>
            <a:spLocks noChangeAspect="1"/>
          </p:cNvSpPr>
          <p:nvPr/>
        </p:nvSpPr>
        <p:spPr bwMode="auto">
          <a:xfrm>
            <a:off x="108397" y="1296000"/>
            <a:ext cx="9505056" cy="576063"/>
          </a:xfrm>
          <a:prstGeom prst="roundRect">
            <a:avLst/>
          </a:prstGeom>
          <a:solidFill>
            <a:schemeClr val="bg2">
              <a:lumMod val="90000"/>
              <a:alpha val="7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Essential for an Erasmus Mundus proposal</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197217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6</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lvl="1" indent="-357188">
              <a:spcAft>
                <a:spcPts val="0"/>
              </a:spcAft>
              <a:buClr>
                <a:srgbClr val="C00000"/>
              </a:buClr>
              <a:buSzPct val="100000"/>
              <a:buFont typeface="Wingdings" panose="05000000000000000000" pitchFamily="2" charset="2"/>
              <a:buChar char="v"/>
              <a:defRPr/>
            </a:pPr>
            <a:r>
              <a:rPr lang="en-GB" altLang="fr-FR" sz="2200" b="1" dirty="0">
                <a:solidFill>
                  <a:schemeClr val="tx2"/>
                </a:solidFill>
                <a:ea typeface="Arial Unicode MS" panose="020B0604020202020204" pitchFamily="34" charset="-128"/>
              </a:rPr>
              <a:t>Start locally in your institution:</a:t>
            </a:r>
          </a:p>
          <a:p>
            <a:pPr marL="534988" lvl="2">
              <a:spcAft>
                <a:spcPts val="1200"/>
              </a:spcAft>
              <a:buClr>
                <a:srgbClr val="C00000"/>
              </a:buClr>
              <a:buSzPct val="100000"/>
              <a:defRPr/>
            </a:pPr>
            <a:r>
              <a:rPr lang="en-GB" altLang="fr-FR" i="1" dirty="0">
                <a:solidFill>
                  <a:schemeClr val="tx2"/>
                </a:solidFill>
                <a:ea typeface="Arial Unicode MS" panose="020B0604020202020204" pitchFamily="34" charset="-128"/>
              </a:rPr>
              <a:t>other colleagues, services, departments with experience in running international mobility projects (in particular Erasmus Mundus)</a:t>
            </a:r>
          </a:p>
          <a:p>
            <a:pPr marL="534988" lvl="1" indent="-357188">
              <a:spcAft>
                <a:spcPts val="0"/>
              </a:spcAft>
              <a:buClr>
                <a:srgbClr val="C00000"/>
              </a:buClr>
              <a:buSzPct val="100000"/>
              <a:buFont typeface="Wingdings" panose="05000000000000000000" pitchFamily="2" charset="2"/>
              <a:buChar char="v"/>
              <a:defRPr/>
            </a:pPr>
            <a:r>
              <a:rPr lang="en-GB" altLang="fr-FR" sz="2200" dirty="0">
                <a:solidFill>
                  <a:schemeClr val="tx2"/>
                </a:solidFill>
                <a:ea typeface="Arial Unicode MS" panose="020B0604020202020204" pitchFamily="34" charset="-128"/>
              </a:rPr>
              <a:t>Consult your </a:t>
            </a:r>
            <a:r>
              <a:rPr lang="en-GB" altLang="fr-FR" sz="2200" b="1" dirty="0">
                <a:solidFill>
                  <a:schemeClr val="tx2"/>
                </a:solidFill>
                <a:ea typeface="Arial Unicode MS" panose="020B0604020202020204" pitchFamily="34" charset="-128"/>
              </a:rPr>
              <a:t>Erasmus+ National Agency:</a:t>
            </a:r>
          </a:p>
          <a:p>
            <a:pPr marL="534988" lvl="3">
              <a:spcAft>
                <a:spcPts val="1200"/>
              </a:spcAft>
              <a:buClr>
                <a:srgbClr val="C00000"/>
              </a:buClr>
              <a:buSzPct val="100000"/>
              <a:defRPr/>
            </a:pPr>
            <a:r>
              <a:rPr lang="en-GB" altLang="fr-FR" i="1" dirty="0">
                <a:solidFill>
                  <a:schemeClr val="tx2"/>
                </a:solidFill>
                <a:ea typeface="Arial Unicode MS" panose="020B0604020202020204" pitchFamily="34" charset="-128"/>
              </a:rPr>
              <a:t>for advice and networking opportunities</a:t>
            </a:r>
          </a:p>
          <a:p>
            <a:pPr marL="534988" lvl="1" indent="-357188">
              <a:spcAft>
                <a:spcPts val="0"/>
              </a:spcAft>
              <a:buClr>
                <a:srgbClr val="C00000"/>
              </a:buClr>
              <a:buSzPct val="100000"/>
              <a:buFont typeface="Wingdings" panose="05000000000000000000" pitchFamily="2" charset="2"/>
              <a:buChar char="v"/>
              <a:defRPr/>
            </a:pPr>
            <a:r>
              <a:rPr lang="en-GB" altLang="fr-FR" sz="2200" dirty="0">
                <a:solidFill>
                  <a:schemeClr val="tx2"/>
                </a:solidFill>
                <a:ea typeface="Arial Unicode MS" panose="020B0604020202020204" pitchFamily="34" charset="-128"/>
              </a:rPr>
              <a:t>Continue searching for </a:t>
            </a:r>
            <a:r>
              <a:rPr lang="en-GB" altLang="fr-FR" sz="2200" b="1" dirty="0">
                <a:solidFill>
                  <a:schemeClr val="tx2"/>
                </a:solidFill>
                <a:ea typeface="Arial Unicode MS" panose="020B0604020202020204" pitchFamily="34" charset="-128"/>
              </a:rPr>
              <a:t>other stakeholders </a:t>
            </a:r>
            <a:r>
              <a:rPr lang="en-GB" altLang="fr-FR" sz="2200" dirty="0">
                <a:solidFill>
                  <a:schemeClr val="tx2"/>
                </a:solidFill>
                <a:ea typeface="Arial Unicode MS" panose="020B0604020202020204" pitchFamily="34" charset="-128"/>
              </a:rPr>
              <a:t>from Programme </a:t>
            </a:r>
            <a:r>
              <a:rPr lang="en-GB" altLang="fr-FR" sz="2200" dirty="0" smtClean="0">
                <a:solidFill>
                  <a:schemeClr val="tx2"/>
                </a:solidFill>
                <a:ea typeface="Arial Unicode MS" panose="020B0604020202020204" pitchFamily="34" charset="-128"/>
              </a:rPr>
              <a:t>Countries </a:t>
            </a:r>
            <a:r>
              <a:rPr lang="en-GB" altLang="fr-FR" sz="2200" dirty="0">
                <a:solidFill>
                  <a:schemeClr val="tx2"/>
                </a:solidFill>
                <a:ea typeface="Arial Unicode MS" panose="020B0604020202020204" pitchFamily="34" charset="-128"/>
              </a:rPr>
              <a:t>to </a:t>
            </a:r>
            <a:r>
              <a:rPr lang="en-GB" altLang="fr-FR" sz="2200" b="1" dirty="0">
                <a:solidFill>
                  <a:schemeClr val="tx2"/>
                </a:solidFill>
                <a:ea typeface="Arial Unicode MS" panose="020B0604020202020204" pitchFamily="34" charset="-128"/>
              </a:rPr>
              <a:t>expand the consortium</a:t>
            </a:r>
            <a:r>
              <a:rPr lang="en-GB" altLang="fr-FR" sz="2200" dirty="0">
                <a:solidFill>
                  <a:schemeClr val="tx2"/>
                </a:solidFill>
                <a:ea typeface="Arial Unicode MS" panose="020B0604020202020204" pitchFamily="34" charset="-128"/>
              </a:rPr>
              <a:t> </a:t>
            </a:r>
            <a:r>
              <a:rPr lang="en-GB" altLang="fr-FR" sz="2200" dirty="0" smtClean="0">
                <a:solidFill>
                  <a:schemeClr val="tx2"/>
                </a:solidFill>
                <a:ea typeface="Arial Unicode MS" panose="020B0604020202020204" pitchFamily="34" charset="-128"/>
              </a:rPr>
              <a:t>by </a:t>
            </a:r>
            <a:r>
              <a:rPr lang="en-GB" sz="2200" dirty="0" smtClean="0">
                <a:solidFill>
                  <a:schemeClr val="tx2"/>
                </a:solidFill>
                <a:ea typeface="Arial Unicode MS" panose="020B0604020202020204" pitchFamily="34" charset="-128"/>
              </a:rPr>
              <a:t>widening </a:t>
            </a:r>
            <a:r>
              <a:rPr lang="en-GB" sz="2200" dirty="0">
                <a:solidFill>
                  <a:schemeClr val="tx2"/>
                </a:solidFill>
                <a:ea typeface="Arial Unicode MS" panose="020B0604020202020204" pitchFamily="34" charset="-128"/>
              </a:rPr>
              <a:t>it </a:t>
            </a:r>
            <a:r>
              <a:rPr lang="en-GB" sz="2200" b="1" dirty="0">
                <a:solidFill>
                  <a:schemeClr val="tx2"/>
                </a:solidFill>
                <a:ea typeface="Arial Unicode MS" panose="020B0604020202020204" pitchFamily="34" charset="-128"/>
              </a:rPr>
              <a:t>across the </a:t>
            </a:r>
            <a:r>
              <a:rPr lang="en-GB" sz="2200" b="1" dirty="0" smtClean="0">
                <a:solidFill>
                  <a:schemeClr val="tx2"/>
                </a:solidFill>
                <a:ea typeface="Arial Unicode MS" panose="020B0604020202020204" pitchFamily="34" charset="-128"/>
              </a:rPr>
              <a:t>EHEA</a:t>
            </a:r>
            <a:r>
              <a:rPr lang="en-GB" altLang="fr-FR" sz="2200" b="1" dirty="0" smtClean="0">
                <a:solidFill>
                  <a:schemeClr val="tx2"/>
                </a:solidFill>
                <a:ea typeface="Arial Unicode MS" panose="020B0604020202020204" pitchFamily="34" charset="-128"/>
              </a:rPr>
              <a:t>:</a:t>
            </a:r>
            <a:endParaRPr lang="en-GB" altLang="fr-FR" sz="2200" b="1" dirty="0">
              <a:solidFill>
                <a:schemeClr val="tx2"/>
              </a:solidFill>
              <a:ea typeface="Arial Unicode MS" panose="020B0604020202020204" pitchFamily="34" charset="-128"/>
            </a:endParaRPr>
          </a:p>
          <a:p>
            <a:pPr marL="534988" lvl="2">
              <a:spcAft>
                <a:spcPts val="1200"/>
              </a:spcAft>
              <a:buClr>
                <a:srgbClr val="C00000"/>
              </a:buClr>
              <a:buSzPct val="100000"/>
              <a:defRPr/>
            </a:pPr>
            <a:r>
              <a:rPr lang="en-GB" altLang="fr-FR" i="1" dirty="0">
                <a:solidFill>
                  <a:schemeClr val="tx2"/>
                </a:solidFill>
                <a:ea typeface="Arial Unicode MS" panose="020B0604020202020204" pitchFamily="34" charset="-128"/>
              </a:rPr>
              <a:t>other HEIs, research institutes, enterprises, local/regional/national authorities, etc.</a:t>
            </a:r>
          </a:p>
          <a:p>
            <a:pPr marL="534988" lvl="1" indent="-357188">
              <a:spcAft>
                <a:spcPts val="0"/>
              </a:spcAft>
              <a:buClr>
                <a:srgbClr val="C00000"/>
              </a:buClr>
              <a:buSzPct val="100000"/>
              <a:buFont typeface="Wingdings" panose="05000000000000000000" pitchFamily="2" charset="2"/>
              <a:buChar char="v"/>
              <a:defRPr/>
            </a:pPr>
            <a:r>
              <a:rPr lang="en-GB" altLang="fr-FR" sz="2200" b="1" dirty="0">
                <a:solidFill>
                  <a:schemeClr val="tx2"/>
                </a:solidFill>
                <a:ea typeface="Arial Unicode MS" panose="020B0604020202020204" pitchFamily="34" charset="-128"/>
              </a:rPr>
              <a:t>Enlarge</a:t>
            </a:r>
            <a:r>
              <a:rPr lang="en-GB" altLang="fr-FR" sz="2200" dirty="0">
                <a:solidFill>
                  <a:schemeClr val="tx2"/>
                </a:solidFill>
                <a:ea typeface="Arial Unicode MS" panose="020B0604020202020204" pitchFamily="34" charset="-128"/>
              </a:rPr>
              <a:t> the consortium with </a:t>
            </a:r>
            <a:r>
              <a:rPr lang="en-GB" altLang="fr-FR" sz="2200" b="1" dirty="0">
                <a:solidFill>
                  <a:schemeClr val="tx2"/>
                </a:solidFill>
                <a:ea typeface="Arial Unicode MS" panose="020B0604020202020204" pitchFamily="34" charset="-128"/>
              </a:rPr>
              <a:t>international partners </a:t>
            </a:r>
            <a:r>
              <a:rPr lang="en-GB" altLang="fr-FR" sz="2200" dirty="0">
                <a:solidFill>
                  <a:schemeClr val="tx2"/>
                </a:solidFill>
                <a:ea typeface="Arial Unicode MS" panose="020B0604020202020204" pitchFamily="34" charset="-128"/>
              </a:rPr>
              <a:t>from Partner Countries</a:t>
            </a:r>
            <a:r>
              <a:rPr lang="en-GB" altLang="fr-FR" sz="2200" b="1" dirty="0">
                <a:solidFill>
                  <a:schemeClr val="tx2"/>
                </a:solidFill>
                <a:ea typeface="Arial Unicode MS" panose="020B0604020202020204" pitchFamily="34" charset="-128"/>
              </a:rPr>
              <a:t>:</a:t>
            </a:r>
          </a:p>
          <a:p>
            <a:pPr marL="534988" lvl="2">
              <a:spcAft>
                <a:spcPts val="1200"/>
              </a:spcAft>
              <a:buClr>
                <a:srgbClr val="C00000"/>
              </a:buClr>
              <a:buSzPct val="100000"/>
              <a:defRPr/>
            </a:pPr>
            <a:r>
              <a:rPr lang="en-GB" altLang="fr-FR" i="1" dirty="0">
                <a:solidFill>
                  <a:schemeClr val="tx2"/>
                </a:solidFill>
                <a:ea typeface="Arial Unicode MS" panose="020B0604020202020204" pitchFamily="34" charset="-128"/>
              </a:rPr>
              <a:t>organisations you have worked with in the past with specific expertise, colleagues that share the same enthusiasm for international cooperation and mobility projects, etc.</a:t>
            </a:r>
          </a:p>
          <a:p>
            <a:pPr marL="534988" lvl="1" indent="-357188">
              <a:spcAft>
                <a:spcPts val="1200"/>
              </a:spcAft>
              <a:buClr>
                <a:srgbClr val="C00000"/>
              </a:buClr>
              <a:buSzPct val="100000"/>
              <a:buFont typeface="Wingdings" panose="05000000000000000000" pitchFamily="2" charset="2"/>
              <a:buChar char="ü"/>
              <a:defRPr/>
            </a:pPr>
            <a:r>
              <a:rPr lang="en-GB" sz="2200" i="1" dirty="0" smtClean="0">
                <a:solidFill>
                  <a:schemeClr val="tx2"/>
                </a:solidFill>
                <a:ea typeface="Arial Unicode MS" panose="020B0604020202020204" pitchFamily="34" charset="-128"/>
              </a:rPr>
              <a:t>Keep </a:t>
            </a:r>
            <a:r>
              <a:rPr lang="en-GB" sz="2200" i="1" dirty="0">
                <a:solidFill>
                  <a:schemeClr val="tx2"/>
                </a:solidFill>
                <a:ea typeface="Arial Unicode MS" panose="020B0604020202020204" pitchFamily="34" charset="-128"/>
              </a:rPr>
              <a:t>the size of the partnership manageable</a:t>
            </a:r>
            <a:endParaRPr lang="en-GB" altLang="fr-FR" sz="2200" i="1" dirty="0">
              <a:solidFill>
                <a:schemeClr val="tx2"/>
              </a:solidFill>
              <a:ea typeface="Arial Unicode MS" panose="020B0604020202020204" pitchFamily="34" charset="-128"/>
            </a:endParaRPr>
          </a:p>
        </p:txBody>
      </p:sp>
      <p:sp>
        <p:nvSpPr>
          <p:cNvPr id="7" name="Rounded Rectangle 6"/>
          <p:cNvSpPr>
            <a:spLocks noChangeAspect="1"/>
          </p:cNvSpPr>
          <p:nvPr/>
        </p:nvSpPr>
        <p:spPr bwMode="auto">
          <a:xfrm>
            <a:off x="108397" y="1296000"/>
            <a:ext cx="9505056" cy="576063"/>
          </a:xfrm>
          <a:prstGeom prst="roundRect">
            <a:avLst/>
          </a:prstGeom>
          <a:solidFill>
            <a:schemeClr val="bg2">
              <a:lumMod val="90000"/>
              <a:alpha val="7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Building your EMJMD consortium (1)</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397917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7</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chor="ctr">
            <a:noAutofit/>
          </a:bodyPr>
          <a:lstStyle/>
          <a:p>
            <a:pPr marL="534988" lvl="1" indent="-357188">
              <a:spcAft>
                <a:spcPts val="600"/>
              </a:spcAft>
              <a:buClr>
                <a:srgbClr val="C00000"/>
              </a:buClr>
              <a:buSzPct val="100000"/>
              <a:buFont typeface="Wingdings" panose="05000000000000000000" pitchFamily="2" charset="2"/>
              <a:buChar char="v"/>
              <a:defRPr/>
            </a:pPr>
            <a:r>
              <a:rPr lang="en-GB" altLang="fr-FR" sz="2200" b="1" dirty="0">
                <a:solidFill>
                  <a:schemeClr val="tx2"/>
                </a:solidFill>
                <a:ea typeface="Arial Unicode MS" panose="020B0604020202020204" pitchFamily="34" charset="-128"/>
              </a:rPr>
              <a:t>Participating organisations:</a:t>
            </a:r>
          </a:p>
          <a:p>
            <a:pPr marL="903288" lvl="2" indent="-368300">
              <a:spcAft>
                <a:spcPts val="600"/>
              </a:spcAft>
              <a:buClr>
                <a:srgbClr val="C00000"/>
              </a:buClr>
              <a:buSzPct val="100000"/>
              <a:buFont typeface="Wingdings" panose="05000000000000000000" pitchFamily="2" charset="2"/>
              <a:buChar char="ü"/>
              <a:defRPr/>
            </a:pPr>
            <a:r>
              <a:rPr lang="en-GB" altLang="fr-FR" sz="2000" dirty="0">
                <a:solidFill>
                  <a:schemeClr val="tx2"/>
                </a:solidFill>
                <a:ea typeface="Arial Unicode MS" panose="020B0604020202020204" pitchFamily="34" charset="-128"/>
              </a:rPr>
              <a:t>bring specific expertise, concrete added value to the EMJMD</a:t>
            </a:r>
          </a:p>
          <a:p>
            <a:pPr marL="903288" lvl="2" indent="-368300">
              <a:spcAft>
                <a:spcPts val="600"/>
              </a:spcAft>
              <a:buClr>
                <a:srgbClr val="C00000"/>
              </a:buClr>
              <a:buSzPct val="100000"/>
              <a:buFont typeface="Wingdings" panose="05000000000000000000" pitchFamily="2" charset="2"/>
              <a:buChar char="ü"/>
              <a:defRPr/>
            </a:pPr>
            <a:r>
              <a:rPr lang="en-GB" sz="2000" dirty="0" smtClean="0">
                <a:solidFill>
                  <a:schemeClr val="tx2"/>
                </a:solidFill>
                <a:ea typeface="Arial Unicode MS" panose="020B0604020202020204" pitchFamily="34" charset="-128"/>
              </a:rPr>
              <a:t>spread </a:t>
            </a:r>
            <a:r>
              <a:rPr lang="en-GB" sz="2000" dirty="0">
                <a:solidFill>
                  <a:schemeClr val="tx2"/>
                </a:solidFill>
                <a:ea typeface="Arial Unicode MS" panose="020B0604020202020204" pitchFamily="34" charset="-128"/>
              </a:rPr>
              <a:t>the benefits of </a:t>
            </a:r>
            <a:r>
              <a:rPr lang="en-GB" sz="2000" dirty="0" smtClean="0">
                <a:solidFill>
                  <a:schemeClr val="tx2"/>
                </a:solidFill>
                <a:ea typeface="Arial Unicode MS" panose="020B0604020202020204" pitchFamily="34" charset="-128"/>
              </a:rPr>
              <a:t>joint/multiple degrees </a:t>
            </a:r>
            <a:r>
              <a:rPr lang="en-GB" sz="2000" dirty="0">
                <a:solidFill>
                  <a:schemeClr val="tx2"/>
                </a:solidFill>
                <a:ea typeface="Arial Unicode MS" panose="020B0604020202020204" pitchFamily="34" charset="-128"/>
              </a:rPr>
              <a:t>in a wider European context</a:t>
            </a:r>
            <a:endParaRPr lang="en-GB" altLang="fr-FR" sz="2000" dirty="0">
              <a:solidFill>
                <a:schemeClr val="tx2"/>
              </a:solidFill>
              <a:ea typeface="Arial Unicode MS" panose="020B0604020202020204" pitchFamily="34" charset="-128"/>
            </a:endParaRPr>
          </a:p>
          <a:p>
            <a:pPr marL="903288" lvl="2" indent="-368300">
              <a:spcAft>
                <a:spcPts val="600"/>
              </a:spcAft>
              <a:buClr>
                <a:srgbClr val="C00000"/>
              </a:buClr>
              <a:buSzPct val="100000"/>
              <a:buFont typeface="Wingdings" panose="05000000000000000000" pitchFamily="2" charset="2"/>
              <a:buChar char="ü"/>
              <a:defRPr/>
            </a:pPr>
            <a:r>
              <a:rPr lang="en-GB" altLang="fr-FR" sz="2000" dirty="0" smtClean="0">
                <a:solidFill>
                  <a:schemeClr val="tx2"/>
                </a:solidFill>
                <a:ea typeface="Arial Unicode MS" panose="020B0604020202020204" pitchFamily="34" charset="-128"/>
              </a:rPr>
              <a:t>gain </a:t>
            </a:r>
            <a:r>
              <a:rPr lang="en-GB" altLang="fr-FR" sz="2000" dirty="0">
                <a:solidFill>
                  <a:schemeClr val="tx2"/>
                </a:solidFill>
                <a:ea typeface="Arial Unicode MS" panose="020B0604020202020204" pitchFamily="34" charset="-128"/>
              </a:rPr>
              <a:t>a </a:t>
            </a:r>
            <a:r>
              <a:rPr lang="fr-BE" altLang="fr-FR" sz="2000" dirty="0" err="1">
                <a:solidFill>
                  <a:schemeClr val="tx2"/>
                </a:solidFill>
                <a:ea typeface="Arial Unicode MS" panose="020B0604020202020204" pitchFamily="34" charset="-128"/>
              </a:rPr>
              <a:t>w</a:t>
            </a:r>
            <a:r>
              <a:rPr lang="fr-BE" altLang="en-US" sz="2000" dirty="0" err="1">
                <a:solidFill>
                  <a:schemeClr val="tx2"/>
                </a:solidFill>
                <a:ea typeface="Arial Unicode MS" panose="020B0604020202020204" pitchFamily="34" charset="-128"/>
              </a:rPr>
              <a:t>orldwide</a:t>
            </a:r>
            <a:r>
              <a:rPr lang="fr-BE" altLang="en-US" sz="2000" dirty="0">
                <a:solidFill>
                  <a:schemeClr val="tx2"/>
                </a:solidFill>
                <a:ea typeface="Arial Unicode MS" panose="020B0604020202020204" pitchFamily="34" charset="-128"/>
              </a:rPr>
              <a:t> </a:t>
            </a:r>
            <a:r>
              <a:rPr lang="fr-BE" altLang="en-US" sz="2000" dirty="0" err="1">
                <a:solidFill>
                  <a:schemeClr val="tx2"/>
                </a:solidFill>
                <a:ea typeface="Arial Unicode MS" panose="020B0604020202020204" pitchFamily="34" charset="-128"/>
              </a:rPr>
              <a:t>visibility</a:t>
            </a:r>
            <a:r>
              <a:rPr lang="fr-BE" altLang="en-US" sz="2000" dirty="0">
                <a:solidFill>
                  <a:schemeClr val="tx2"/>
                </a:solidFill>
                <a:ea typeface="Arial Unicode MS" panose="020B0604020202020204" pitchFamily="34" charset="-128"/>
              </a:rPr>
              <a:t>, </a:t>
            </a:r>
            <a:r>
              <a:rPr lang="fr-BE" altLang="en-US" sz="2000" dirty="0" err="1">
                <a:solidFill>
                  <a:schemeClr val="tx2"/>
                </a:solidFill>
                <a:ea typeface="Arial Unicode MS" panose="020B0604020202020204" pitchFamily="34" charset="-128"/>
              </a:rPr>
              <a:t>work</a:t>
            </a:r>
            <a:r>
              <a:rPr lang="fr-BE" altLang="en-US" sz="2000" dirty="0">
                <a:solidFill>
                  <a:schemeClr val="tx2"/>
                </a:solidFill>
                <a:ea typeface="Arial Unicode MS" panose="020B0604020202020204" pitchFamily="34" charset="-128"/>
              </a:rPr>
              <a:t> </a:t>
            </a:r>
            <a:r>
              <a:rPr lang="fr-BE" altLang="en-US" sz="2000" dirty="0" err="1">
                <a:solidFill>
                  <a:schemeClr val="tx2"/>
                </a:solidFill>
                <a:ea typeface="Arial Unicode MS" panose="020B0604020202020204" pitchFamily="34" charset="-128"/>
              </a:rPr>
              <a:t>together</a:t>
            </a:r>
            <a:r>
              <a:rPr lang="fr-BE" altLang="en-US" sz="2000" dirty="0">
                <a:solidFill>
                  <a:schemeClr val="tx2"/>
                </a:solidFill>
                <a:ea typeface="Arial Unicode MS" panose="020B0604020202020204" pitchFamily="34" charset="-128"/>
              </a:rPr>
              <a:t> </a:t>
            </a:r>
            <a:r>
              <a:rPr lang="fr-BE" altLang="en-US" sz="2000" dirty="0" err="1">
                <a:solidFill>
                  <a:schemeClr val="tx2"/>
                </a:solidFill>
                <a:ea typeface="Arial Unicode MS" panose="020B0604020202020204" pitchFamily="34" charset="-128"/>
              </a:rPr>
              <a:t>with</a:t>
            </a:r>
            <a:r>
              <a:rPr lang="fr-BE" altLang="en-US" sz="2000" dirty="0">
                <a:solidFill>
                  <a:schemeClr val="tx2"/>
                </a:solidFill>
                <a:ea typeface="Arial Unicode MS" panose="020B0604020202020204" pitchFamily="34" charset="-128"/>
              </a:rPr>
              <a:t> excellent </a:t>
            </a:r>
            <a:r>
              <a:rPr lang="fr-BE" altLang="en-US" sz="2000" dirty="0" err="1">
                <a:solidFill>
                  <a:schemeClr val="tx2"/>
                </a:solidFill>
                <a:ea typeface="Arial Unicode MS" panose="020B0604020202020204" pitchFamily="34" charset="-128"/>
              </a:rPr>
              <a:t>students</a:t>
            </a:r>
            <a:endParaRPr lang="fr-BE" altLang="en-US" sz="2000" dirty="0">
              <a:solidFill>
                <a:schemeClr val="tx2"/>
              </a:solidFill>
              <a:ea typeface="Arial Unicode MS" panose="020B0604020202020204" pitchFamily="34" charset="-128"/>
            </a:endParaRPr>
          </a:p>
          <a:p>
            <a:pPr marL="903288" lvl="2" indent="-368300">
              <a:spcAft>
                <a:spcPts val="1200"/>
              </a:spcAft>
              <a:buClr>
                <a:srgbClr val="C00000"/>
              </a:buClr>
              <a:buSzPct val="100000"/>
              <a:buFont typeface="Wingdings" panose="05000000000000000000" pitchFamily="2" charset="2"/>
              <a:buChar char="ü"/>
              <a:defRPr/>
            </a:pPr>
            <a:r>
              <a:rPr lang="en-GB" altLang="fr-FR" sz="2000" dirty="0">
                <a:solidFill>
                  <a:schemeClr val="tx2"/>
                </a:solidFill>
                <a:ea typeface="Arial Unicode MS" panose="020B0604020202020204" pitchFamily="34" charset="-128"/>
              </a:rPr>
              <a:t>benefit from a very attractive EU funding scheme</a:t>
            </a:r>
          </a:p>
          <a:p>
            <a:pPr marL="534988" lvl="1" indent="-357188">
              <a:spcAft>
                <a:spcPts val="1200"/>
              </a:spcAft>
              <a:buClr>
                <a:srgbClr val="C00000"/>
              </a:buClr>
              <a:buSzPct val="100000"/>
              <a:buFont typeface="Wingdings" panose="05000000000000000000" pitchFamily="2" charset="2"/>
              <a:buChar char="v"/>
              <a:defRPr/>
            </a:pPr>
            <a:r>
              <a:rPr lang="en-GB" altLang="fr-FR" sz="2200" dirty="0">
                <a:solidFill>
                  <a:schemeClr val="tx2"/>
                </a:solidFill>
                <a:ea typeface="Arial Unicode MS" panose="020B0604020202020204" pitchFamily="34" charset="-128"/>
              </a:rPr>
              <a:t>Cooperation is based on </a:t>
            </a:r>
            <a:r>
              <a:rPr lang="en-GB" altLang="fr-FR" sz="2200" b="1" dirty="0">
                <a:solidFill>
                  <a:schemeClr val="tx2"/>
                </a:solidFill>
                <a:ea typeface="Arial Unicode MS" panose="020B0604020202020204" pitchFamily="34" charset="-128"/>
              </a:rPr>
              <a:t>trust, </a:t>
            </a:r>
            <a:r>
              <a:rPr lang="en-GB" altLang="fr-FR" sz="2200" dirty="0" smtClean="0">
                <a:solidFill>
                  <a:schemeClr val="tx2"/>
                </a:solidFill>
                <a:ea typeface="Arial Unicode MS" panose="020B0604020202020204" pitchFamily="34" charset="-128"/>
              </a:rPr>
              <a:t>on </a:t>
            </a:r>
            <a:r>
              <a:rPr lang="en-GB" altLang="fr-FR" sz="2200" b="1" dirty="0" smtClean="0">
                <a:solidFill>
                  <a:schemeClr val="tx2"/>
                </a:solidFill>
                <a:ea typeface="Arial Unicode MS" panose="020B0604020202020204" pitchFamily="34" charset="-128"/>
              </a:rPr>
              <a:t>confidence </a:t>
            </a:r>
            <a:r>
              <a:rPr lang="en-GB" altLang="fr-FR" sz="2200" u="sng" dirty="0">
                <a:solidFill>
                  <a:schemeClr val="tx2"/>
                </a:solidFill>
                <a:ea typeface="Arial Unicode MS" panose="020B0604020202020204" pitchFamily="34" charset="-128"/>
              </a:rPr>
              <a:t>and</a:t>
            </a:r>
            <a:r>
              <a:rPr lang="en-GB" altLang="fr-FR" sz="2200" dirty="0">
                <a:solidFill>
                  <a:schemeClr val="tx2"/>
                </a:solidFill>
                <a:ea typeface="Arial Unicode MS" panose="020B0604020202020204" pitchFamily="34" charset="-128"/>
              </a:rPr>
              <a:t> on </a:t>
            </a:r>
            <a:r>
              <a:rPr lang="en-GB" altLang="fr-FR" sz="2200" b="1" dirty="0">
                <a:solidFill>
                  <a:schemeClr val="tx2"/>
                </a:solidFill>
                <a:ea typeface="Arial Unicode MS" panose="020B0604020202020204" pitchFamily="34" charset="-128"/>
              </a:rPr>
              <a:t>formalised agreements, </a:t>
            </a:r>
            <a:r>
              <a:rPr lang="en-GB" altLang="fr-FR" sz="2200" dirty="0">
                <a:solidFill>
                  <a:schemeClr val="tx2"/>
                </a:solidFill>
                <a:ea typeface="Arial Unicode MS" panose="020B0604020202020204" pitchFamily="34" charset="-128"/>
              </a:rPr>
              <a:t>ensuring institutional commitment and defining the role and tasks of each partner</a:t>
            </a:r>
          </a:p>
          <a:p>
            <a:pPr marL="534988" lvl="1" indent="-357188">
              <a:spcAft>
                <a:spcPts val="1200"/>
              </a:spcAft>
              <a:buClr>
                <a:srgbClr val="C00000"/>
              </a:buClr>
              <a:buSzPct val="100000"/>
              <a:buFont typeface="Wingdings" panose="05000000000000000000" pitchFamily="2" charset="2"/>
              <a:buChar char="v"/>
              <a:defRPr/>
            </a:pPr>
            <a:r>
              <a:rPr lang="en-GB" sz="2200" b="1" dirty="0">
                <a:solidFill>
                  <a:schemeClr val="tx2"/>
                </a:solidFill>
                <a:ea typeface="Arial Unicode MS" panose="020B0604020202020204" pitchFamily="34" charset="-128"/>
              </a:rPr>
              <a:t>Academic</a:t>
            </a:r>
            <a:r>
              <a:rPr lang="en-GB" sz="2200" dirty="0">
                <a:solidFill>
                  <a:schemeClr val="tx2"/>
                </a:solidFill>
                <a:ea typeface="Arial Unicode MS" panose="020B0604020202020204" pitchFamily="34" charset="-128"/>
              </a:rPr>
              <a:t> and </a:t>
            </a:r>
            <a:r>
              <a:rPr lang="en-GB" sz="2200" b="1" dirty="0">
                <a:solidFill>
                  <a:schemeClr val="tx2"/>
                </a:solidFill>
                <a:ea typeface="Arial Unicode MS" panose="020B0604020202020204" pitchFamily="34" charset="-128"/>
              </a:rPr>
              <a:t>administrative </a:t>
            </a:r>
            <a:r>
              <a:rPr lang="en-GB" sz="2200" dirty="0">
                <a:solidFill>
                  <a:schemeClr val="tx2"/>
                </a:solidFill>
                <a:ea typeface="Arial Unicode MS" panose="020B0604020202020204" pitchFamily="34" charset="-128"/>
              </a:rPr>
              <a:t>management are </a:t>
            </a:r>
            <a:r>
              <a:rPr lang="en-GB" sz="2200" b="1" dirty="0">
                <a:solidFill>
                  <a:schemeClr val="tx2"/>
                </a:solidFill>
                <a:ea typeface="Arial Unicode MS" panose="020B0604020202020204" pitchFamily="34" charset="-128"/>
              </a:rPr>
              <a:t>jointly </a:t>
            </a:r>
            <a:r>
              <a:rPr lang="en-GB" sz="2200" dirty="0">
                <a:solidFill>
                  <a:schemeClr val="tx2"/>
                </a:solidFill>
                <a:ea typeface="Arial Unicode MS" panose="020B0604020202020204" pitchFamily="34" charset="-128"/>
              </a:rPr>
              <a:t>designed and structured</a:t>
            </a:r>
          </a:p>
        </p:txBody>
      </p:sp>
      <p:sp>
        <p:nvSpPr>
          <p:cNvPr id="7" name="Rounded Rectangle 6"/>
          <p:cNvSpPr>
            <a:spLocks noChangeAspect="1"/>
          </p:cNvSpPr>
          <p:nvPr/>
        </p:nvSpPr>
        <p:spPr bwMode="auto">
          <a:xfrm>
            <a:off x="193662" y="1340768"/>
            <a:ext cx="9505056" cy="576063"/>
          </a:xfrm>
          <a:prstGeom prst="roundRect">
            <a:avLst/>
          </a:prstGeom>
          <a:solidFill>
            <a:schemeClr val="bg2">
              <a:lumMod val="90000"/>
              <a:alpha val="7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a:solidFill>
                  <a:schemeClr val="tx2"/>
                </a:solidFill>
                <a:effectLst>
                  <a:outerShdw blurRad="50800" dist="38100" dir="2700000" algn="tl" rotWithShape="0">
                    <a:prstClr val="black">
                      <a:alpha val="40000"/>
                    </a:prstClr>
                  </a:outerShdw>
                </a:effectLst>
                <a:ea typeface="Arial Unicode MS" pitchFamily="34" charset="-128"/>
              </a:rPr>
              <a:t>Building your EMJMD consortium </a:t>
            </a: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(2)</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267832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8</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Coherent</a:t>
            </a:r>
            <a:r>
              <a:rPr lang="en-GB" sz="2000" b="1" dirty="0" smtClean="0">
                <a:solidFill>
                  <a:schemeClr val="tx2"/>
                </a:solidFill>
              </a:rPr>
              <a:t> </a:t>
            </a:r>
            <a:r>
              <a:rPr lang="en-GB" sz="2000" dirty="0" smtClean="0">
                <a:solidFill>
                  <a:schemeClr val="tx2"/>
                </a:solidFill>
              </a:rPr>
              <a:t>in its entirety; avoid contradictions; avoid "patchwork" </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Simple</a:t>
            </a:r>
            <a:r>
              <a:rPr lang="en-GB" sz="2000" b="1" dirty="0" smtClean="0">
                <a:solidFill>
                  <a:schemeClr val="tx2"/>
                </a:solidFill>
              </a:rPr>
              <a:t> &amp; </a:t>
            </a:r>
            <a:r>
              <a:rPr lang="en-GB" sz="2000" b="1" u="sng" dirty="0" smtClean="0">
                <a:solidFill>
                  <a:schemeClr val="tx2"/>
                </a:solidFill>
              </a:rPr>
              <a:t>concrete</a:t>
            </a:r>
            <a:r>
              <a:rPr lang="en-GB" sz="2000" b="1" dirty="0" smtClean="0">
                <a:solidFill>
                  <a:schemeClr val="tx2"/>
                </a:solidFill>
              </a:rPr>
              <a:t>: </a:t>
            </a:r>
            <a:r>
              <a:rPr lang="en-GB" sz="2000" dirty="0" smtClean="0">
                <a:solidFill>
                  <a:schemeClr val="tx2"/>
                </a:solidFill>
              </a:rPr>
              <a:t>use examples, justify your statements, bring proofs </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Clear</a:t>
            </a:r>
            <a:r>
              <a:rPr lang="en-GB" sz="2000" b="1" dirty="0" smtClean="0">
                <a:solidFill>
                  <a:schemeClr val="tx2"/>
                </a:solidFill>
              </a:rPr>
              <a:t>: </a:t>
            </a:r>
            <a:r>
              <a:rPr lang="en-GB" sz="2000" dirty="0" smtClean="0">
                <a:solidFill>
                  <a:schemeClr val="tx2"/>
                </a:solidFill>
              </a:rPr>
              <a:t>follow the questions and answer them in the right order</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Explicit</a:t>
            </a:r>
            <a:r>
              <a:rPr lang="en-GB" sz="2000" b="1" dirty="0" smtClean="0">
                <a:solidFill>
                  <a:schemeClr val="tx2"/>
                </a:solidFill>
              </a:rPr>
              <a:t>: </a:t>
            </a:r>
            <a:r>
              <a:rPr lang="en-GB" sz="2000" dirty="0" smtClean="0">
                <a:solidFill>
                  <a:schemeClr val="tx2"/>
                </a:solidFill>
              </a:rPr>
              <a:t>do not take anything for granted; do not assume experts will always immediately understand; avoid abbreviations or explain them</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Rigorous</a:t>
            </a:r>
            <a:r>
              <a:rPr lang="en-GB" sz="2000" b="1" dirty="0" smtClean="0">
                <a:solidFill>
                  <a:schemeClr val="tx2"/>
                </a:solidFill>
              </a:rPr>
              <a:t>: </a:t>
            </a:r>
            <a:r>
              <a:rPr lang="en-GB" sz="2000" dirty="0" smtClean="0">
                <a:solidFill>
                  <a:schemeClr val="tx2"/>
                </a:solidFill>
              </a:rPr>
              <a:t>the application is the basis on which your project will be implemented; it is also the cornerstone of your partnership commitment</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Focused</a:t>
            </a:r>
            <a:r>
              <a:rPr lang="en-GB" sz="2000" b="1" dirty="0" smtClean="0">
                <a:solidFill>
                  <a:schemeClr val="tx2"/>
                </a:solidFill>
              </a:rPr>
              <a:t>: </a:t>
            </a:r>
            <a:r>
              <a:rPr lang="en-GB" sz="2000" dirty="0" smtClean="0">
                <a:solidFill>
                  <a:schemeClr val="tx2"/>
                </a:solidFill>
              </a:rPr>
              <a:t>stick to what is asked </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Complete</a:t>
            </a:r>
            <a:r>
              <a:rPr lang="en-GB" sz="2000" b="1" dirty="0" smtClean="0">
                <a:solidFill>
                  <a:schemeClr val="tx2"/>
                </a:solidFill>
              </a:rPr>
              <a:t>: </a:t>
            </a:r>
            <a:r>
              <a:rPr lang="en-GB" sz="2000" dirty="0" smtClean="0">
                <a:solidFill>
                  <a:schemeClr val="tx2"/>
                </a:solidFill>
              </a:rPr>
              <a:t>ensure (twice!) you have followed all the instructions and that the proposal fulfils all the mandatory requirements</a:t>
            </a:r>
          </a:p>
          <a:p>
            <a:pPr marL="534988" indent="-357188">
              <a:spcBef>
                <a:spcPts val="0"/>
              </a:spcBef>
              <a:spcAft>
                <a:spcPts val="1000"/>
              </a:spcAft>
              <a:buClr>
                <a:srgbClr val="C00000"/>
              </a:buClr>
              <a:buSzPct val="100000"/>
              <a:buFont typeface="Wingdings" panose="05000000000000000000" pitchFamily="2" charset="2"/>
              <a:buChar char="ü"/>
            </a:pPr>
            <a:r>
              <a:rPr lang="en-GB" sz="2000" b="1" u="sng" dirty="0" smtClean="0">
                <a:solidFill>
                  <a:schemeClr val="tx2"/>
                </a:solidFill>
              </a:rPr>
              <a:t>Easy Read language</a:t>
            </a:r>
            <a:r>
              <a:rPr lang="en-GB" sz="2000" b="1" dirty="0" smtClean="0">
                <a:solidFill>
                  <a:schemeClr val="tx2"/>
                </a:solidFill>
              </a:rPr>
              <a:t>:</a:t>
            </a:r>
            <a:r>
              <a:rPr lang="en-GB" sz="2000" dirty="0" smtClean="0">
                <a:solidFill>
                  <a:schemeClr val="tx2"/>
                </a:solidFill>
              </a:rPr>
              <a:t> keep </a:t>
            </a:r>
            <a:r>
              <a:rPr lang="en-GB" sz="2000" dirty="0">
                <a:solidFill>
                  <a:schemeClr val="tx2"/>
                </a:solidFill>
              </a:rPr>
              <a:t>most sentences 10-15 words long. Use varied sentence length to make them interesting, but keep sentences </a:t>
            </a:r>
            <a:r>
              <a:rPr lang="en-GB" sz="2000" dirty="0" smtClean="0">
                <a:solidFill>
                  <a:schemeClr val="tx2"/>
                </a:solidFill>
              </a:rPr>
              <a:t>simple.</a:t>
            </a:r>
            <a:endParaRPr lang="en-GB" sz="2000" dirty="0">
              <a:solidFill>
                <a:schemeClr val="tx2"/>
              </a:solidFill>
            </a:endParaRPr>
          </a:p>
        </p:txBody>
      </p:sp>
      <p:sp>
        <p:nvSpPr>
          <p:cNvPr id="7" name="Rounded Rectangle 6"/>
          <p:cNvSpPr>
            <a:spLocks noChangeAspect="1"/>
          </p:cNvSpPr>
          <p:nvPr/>
        </p:nvSpPr>
        <p:spPr bwMode="auto">
          <a:xfrm>
            <a:off x="108397" y="1296000"/>
            <a:ext cx="9505056" cy="576063"/>
          </a:xfrm>
          <a:prstGeom prst="roundRect">
            <a:avLst/>
          </a:prstGeom>
          <a:solidFill>
            <a:schemeClr val="bg2">
              <a:lumMod val="90000"/>
              <a:alpha val="7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Drafting the EMJMD proposal</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14618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a:xfrm>
            <a:off x="9285614" y="6426200"/>
            <a:ext cx="448546" cy="423666"/>
          </a:xfrm>
        </p:spPr>
        <p:txBody>
          <a:bodyPr anchor="ctr"/>
          <a:lstStyle/>
          <a:p>
            <a:pPr algn="ctr">
              <a:defRPr/>
            </a:pPr>
            <a:fld id="{27349BAE-6A15-444E-8485-A170D5234E2A}" type="slidenum">
              <a:rPr lang="en-GB" sz="1000" smtClean="0"/>
              <a:pPr algn="ctr">
                <a:defRPr/>
              </a:pPr>
              <a:t>9</a:t>
            </a:fld>
            <a:endParaRPr lang="en-GB" sz="1000" dirty="0"/>
          </a:p>
        </p:txBody>
      </p:sp>
      <p:sp>
        <p:nvSpPr>
          <p:cNvPr id="6" name="Rectangle 5"/>
          <p:cNvSpPr/>
          <p:nvPr/>
        </p:nvSpPr>
        <p:spPr>
          <a:xfrm>
            <a:off x="0" y="1980000"/>
            <a:ext cx="9721850" cy="4689360"/>
          </a:xfrm>
          <a:prstGeom prst="rect">
            <a:avLst/>
          </a:prstGeom>
        </p:spPr>
        <p:txBody>
          <a:bodyPr wrap="square" lIns="72000" tIns="36000" rIns="72000" bIns="36000">
            <a:noAutofit/>
          </a:bodyPr>
          <a:lstStyle/>
          <a:p>
            <a:pPr marL="534988" lvl="1" indent="-357188" eaLnBrk="1" hangingPunct="1">
              <a:spcBef>
                <a:spcPts val="0"/>
              </a:spcBef>
              <a:spcAft>
                <a:spcPts val="1200"/>
              </a:spcAft>
              <a:buClr>
                <a:srgbClr val="C00000"/>
              </a:buClr>
              <a:buSzPct val="100000"/>
            </a:pPr>
            <a:r>
              <a:rPr lang="en-GB" sz="2200" b="1" dirty="0" smtClean="0">
                <a:solidFill>
                  <a:schemeClr val="tx2"/>
                </a:solidFill>
                <a:ea typeface="Arial Unicode MS" panose="020B0604020202020204" pitchFamily="34" charset="-128"/>
              </a:rPr>
              <a:t>A successful proposal…</a:t>
            </a:r>
          </a:p>
          <a:p>
            <a:pPr marL="534988" lvl="1" indent="-357188">
              <a:spcBef>
                <a:spcPts val="0"/>
              </a:spcBef>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demonstrates that the combination of all its elements will produce </a:t>
            </a:r>
            <a:r>
              <a:rPr lang="en-GB" sz="2200" u="sng" dirty="0" smtClean="0">
                <a:solidFill>
                  <a:schemeClr val="tx2"/>
                </a:solidFill>
                <a:ea typeface="Arial Unicode MS" panose="020B0604020202020204" pitchFamily="34" charset="-128"/>
              </a:rPr>
              <a:t>concrete and sustainable results</a:t>
            </a:r>
            <a:r>
              <a:rPr lang="en-GB" sz="2200" dirty="0" smtClean="0">
                <a:solidFill>
                  <a:schemeClr val="tx2"/>
                </a:solidFill>
                <a:ea typeface="Arial Unicode MS" panose="020B0604020202020204" pitchFamily="34" charset="-128"/>
              </a:rPr>
              <a:t> across the EHEA and for the </a:t>
            </a:r>
            <a:r>
              <a:rPr lang="en-GB" sz="2200" u="sng" dirty="0" smtClean="0">
                <a:solidFill>
                  <a:schemeClr val="tx2"/>
                </a:solidFill>
                <a:ea typeface="Arial Unicode MS" panose="020B0604020202020204" pitchFamily="34" charset="-128"/>
              </a:rPr>
              <a:t>benefit of all the parties concerned</a:t>
            </a:r>
            <a:r>
              <a:rPr lang="en-GB" sz="2200" dirty="0" smtClean="0">
                <a:solidFill>
                  <a:schemeClr val="tx2"/>
                </a:solidFill>
                <a:ea typeface="Arial Unicode MS" panose="020B0604020202020204" pitchFamily="34" charset="-128"/>
              </a:rPr>
              <a:t> </a:t>
            </a:r>
          </a:p>
          <a:p>
            <a:pPr marL="534988" lvl="1" indent="-357188">
              <a:spcBef>
                <a:spcPts val="0"/>
              </a:spcBef>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has been prepared and agreed jointly by </a:t>
            </a:r>
            <a:r>
              <a:rPr lang="en-GB" sz="2200" u="sng" dirty="0" smtClean="0">
                <a:solidFill>
                  <a:schemeClr val="tx2"/>
                </a:solidFill>
                <a:ea typeface="Arial Unicode MS" panose="020B0604020202020204" pitchFamily="34" charset="-128"/>
              </a:rPr>
              <a:t>all consortium partners</a:t>
            </a:r>
          </a:p>
          <a:p>
            <a:pPr marL="534988" lvl="1" indent="-357188">
              <a:spcBef>
                <a:spcPts val="0"/>
              </a:spcBef>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involves </a:t>
            </a:r>
            <a:r>
              <a:rPr lang="en-GB" sz="2200" u="sng" dirty="0" smtClean="0">
                <a:solidFill>
                  <a:schemeClr val="tx2"/>
                </a:solidFill>
                <a:ea typeface="Arial Unicode MS" panose="020B0604020202020204" pitchFamily="34" charset="-128"/>
              </a:rPr>
              <a:t>representatives from the world of work</a:t>
            </a:r>
            <a:r>
              <a:rPr lang="en-GB" sz="2200" dirty="0" smtClean="0">
                <a:solidFill>
                  <a:schemeClr val="tx2"/>
                </a:solidFill>
                <a:ea typeface="Arial Unicode MS" panose="020B0604020202020204" pitchFamily="34" charset="-128"/>
              </a:rPr>
              <a:t> and bridges the </a:t>
            </a:r>
            <a:r>
              <a:rPr lang="en-GB" sz="2200" u="sng" dirty="0" smtClean="0">
                <a:solidFill>
                  <a:schemeClr val="tx2"/>
                </a:solidFill>
                <a:ea typeface="Arial Unicode MS" panose="020B0604020202020204" pitchFamily="34" charset="-128"/>
              </a:rPr>
              <a:t>needs of academia and the labour market</a:t>
            </a:r>
            <a:r>
              <a:rPr lang="en-GB" sz="2200" dirty="0" smtClean="0">
                <a:solidFill>
                  <a:schemeClr val="tx2"/>
                </a:solidFill>
                <a:ea typeface="Arial Unicode MS" panose="020B0604020202020204" pitchFamily="34" charset="-128"/>
              </a:rPr>
              <a:t> </a:t>
            </a:r>
          </a:p>
          <a:p>
            <a:pPr marL="534988" lvl="1" indent="-357188">
              <a:spcBef>
                <a:spcPts val="0"/>
              </a:spcBef>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has received the full </a:t>
            </a:r>
            <a:r>
              <a:rPr lang="en-GB" sz="2200" u="sng" dirty="0" smtClean="0">
                <a:solidFill>
                  <a:schemeClr val="tx2"/>
                </a:solidFill>
                <a:ea typeface="Arial Unicode MS" panose="020B0604020202020204" pitchFamily="34" charset="-128"/>
              </a:rPr>
              <a:t>institutional commitment and support</a:t>
            </a:r>
            <a:r>
              <a:rPr lang="en-GB" sz="2200" dirty="0" smtClean="0">
                <a:solidFill>
                  <a:schemeClr val="tx2"/>
                </a:solidFill>
                <a:ea typeface="Arial Unicode MS" panose="020B0604020202020204" pitchFamily="34" charset="-128"/>
              </a:rPr>
              <a:t> of all consortium partners</a:t>
            </a:r>
          </a:p>
          <a:p>
            <a:pPr marL="534988" lvl="1" indent="-357188">
              <a:spcBef>
                <a:spcPts val="0"/>
              </a:spcBef>
              <a:spcAft>
                <a:spcPts val="1200"/>
              </a:spcAft>
              <a:buClr>
                <a:srgbClr val="C00000"/>
              </a:buClr>
              <a:buSzPct val="100000"/>
              <a:buFont typeface="Wingdings" panose="05000000000000000000" pitchFamily="2" charset="2"/>
              <a:buChar char="ü"/>
            </a:pPr>
            <a:r>
              <a:rPr lang="en-GB" sz="2200" dirty="0" smtClean="0">
                <a:solidFill>
                  <a:schemeClr val="tx2"/>
                </a:solidFill>
                <a:ea typeface="Arial Unicode MS" panose="020B0604020202020204" pitchFamily="34" charset="-128"/>
              </a:rPr>
              <a:t>is </a:t>
            </a:r>
            <a:r>
              <a:rPr lang="en-GB" sz="2200" u="sng" dirty="0" smtClean="0">
                <a:solidFill>
                  <a:schemeClr val="tx2"/>
                </a:solidFill>
                <a:ea typeface="Arial Unicode MS" panose="020B0604020202020204" pitchFamily="34" charset="-128"/>
              </a:rPr>
              <a:t>ready to start</a:t>
            </a:r>
            <a:r>
              <a:rPr lang="en-GB" sz="2200" dirty="0" smtClean="0">
                <a:solidFill>
                  <a:schemeClr val="tx2"/>
                </a:solidFill>
                <a:ea typeface="Arial Unicode MS" panose="020B0604020202020204" pitchFamily="34" charset="-128"/>
              </a:rPr>
              <a:t> immediately after the selection decision</a:t>
            </a:r>
            <a:endParaRPr lang="en-GB" sz="2200" dirty="0">
              <a:solidFill>
                <a:schemeClr val="tx2"/>
              </a:solidFill>
              <a:ea typeface="Arial Unicode MS" panose="020B0604020202020204" pitchFamily="34" charset="-128"/>
            </a:endParaRPr>
          </a:p>
        </p:txBody>
      </p:sp>
      <p:sp>
        <p:nvSpPr>
          <p:cNvPr id="7" name="Rounded Rectangle 6"/>
          <p:cNvSpPr>
            <a:spLocks noChangeAspect="1"/>
          </p:cNvSpPr>
          <p:nvPr/>
        </p:nvSpPr>
        <p:spPr bwMode="auto">
          <a:xfrm>
            <a:off x="108397" y="1296000"/>
            <a:ext cx="9505056" cy="576063"/>
          </a:xfrm>
          <a:prstGeom prst="roundRect">
            <a:avLst/>
          </a:prstGeom>
          <a:solidFill>
            <a:schemeClr val="bg2">
              <a:lumMod val="90000"/>
              <a:alpha val="70000"/>
            </a:schemeClr>
          </a:solidFill>
          <a:ln w="2857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Bef>
                <a:spcPts val="0"/>
              </a:spcBef>
            </a:pPr>
            <a:r>
              <a:rPr lang="en-GB" altLang="en-US" sz="2400" b="1" spc="180" dirty="0" smtClean="0">
                <a:solidFill>
                  <a:schemeClr val="tx2"/>
                </a:solidFill>
                <a:effectLst>
                  <a:outerShdw blurRad="50800" dist="38100" dir="2700000" algn="tl" rotWithShape="0">
                    <a:prstClr val="black">
                      <a:alpha val="40000"/>
                    </a:prstClr>
                  </a:outerShdw>
                </a:effectLst>
                <a:ea typeface="Arial Unicode MS" pitchFamily="34" charset="-128"/>
              </a:rPr>
              <a:t>Advice for a competitive proposal</a:t>
            </a:r>
            <a:endParaRPr lang="en-GB" altLang="en-US" sz="2400" b="1" spc="180" dirty="0">
              <a:solidFill>
                <a:schemeClr val="bg1"/>
              </a:solidFill>
              <a:effectLst>
                <a:outerShdw blurRad="50800" dist="38100" dir="2700000" algn="tl" rotWithShape="0">
                  <a:prstClr val="black">
                    <a:alpha val="40000"/>
                  </a:prstClr>
                </a:outerShdw>
              </a:effectLst>
              <a:ea typeface="Arial Unicode MS" pitchFamily="34" charset="-128"/>
            </a:endParaRPr>
          </a:p>
        </p:txBody>
      </p:sp>
    </p:spTree>
    <p:extLst>
      <p:ext uri="{BB962C8B-B14F-4D97-AF65-F5344CB8AC3E}">
        <p14:creationId xmlns:p14="http://schemas.microsoft.com/office/powerpoint/2010/main" val="1610738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Verdana Bold"/>
        <a:ea typeface=""/>
        <a:cs typeface=""/>
      </a:majorFont>
      <a:minorFont>
        <a:latin typeface="Verdana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Erasmus+_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60000"/>
            <a:lumOff val="40000"/>
          </a:schemeClr>
        </a:solidFill>
        <a:ln w="2857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2400" b="0" i="0" u="none" strike="noStrike" cap="none" normalizeH="0" baseline="0" smtClean="0">
            <a:ln>
              <a:noFill/>
            </a:ln>
            <a:solidFill>
              <a:srgbClr val="FF0000"/>
            </a:solidFill>
            <a:effectLst/>
            <a:latin typeface="Verdana" pitchFamily="34" charset="0"/>
            <a:sym typeface="Webdings" pitchFamily="18" charset="2"/>
          </a:defRPr>
        </a:defPPr>
      </a:lstStyle>
    </a:spDef>
    <a:lnDef>
      <a:spPr bwMode="auto">
        <a:xfrm>
          <a:off x="0" y="0"/>
          <a:ext cx="1" cy="1"/>
        </a:xfrm>
        <a:custGeom>
          <a:avLst/>
          <a:gdLst/>
          <a:ahLst/>
          <a:cxnLst/>
          <a:rect l="0" t="0" r="0" b="0"/>
          <a:pathLst/>
        </a:custGeom>
        <a:noFill/>
        <a:ln w="285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0" i="0" u="none" strike="noStrike" cap="none" normalizeH="0" baseline="0" smtClean="0">
            <a:ln>
              <a:noFill/>
            </a:ln>
            <a:solidFill>
              <a:srgbClr val="FF0000"/>
            </a:solidFill>
            <a:effectLst/>
            <a:latin typeface="Verdana" pitchFamily="34" charset="0"/>
            <a:sym typeface="Webdings" pitchFamily="18" charset="2"/>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11450</TotalTime>
  <Words>2945</Words>
  <Application>Microsoft Office PowerPoint</Application>
  <PresentationFormat>Custom</PresentationFormat>
  <Paragraphs>317</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2_Erasmus+_en</vt:lpstr>
      <vt:lpstr>PowerPoint Presentation</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Tipik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Vanessa.DEBIAIS-SAINTON@ec.europa.eu</dc:creator>
  <cp:lastModifiedBy>CHRISTADONI Despina (EACEA)</cp:lastModifiedBy>
  <cp:revision>1386</cp:revision>
  <cp:lastPrinted>2015-11-25T10:55:14Z</cp:lastPrinted>
  <dcterms:created xsi:type="dcterms:W3CDTF">2011-12-20T08:37:33Z</dcterms:created>
  <dcterms:modified xsi:type="dcterms:W3CDTF">2016-11-15T09:05:48Z</dcterms:modified>
</cp:coreProperties>
</file>