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handoutMasterIdLst>
    <p:handoutMasterId r:id="rId49"/>
  </p:handoutMasterIdLst>
  <p:sldIdLst>
    <p:sldId id="490" r:id="rId5"/>
    <p:sldId id="491" r:id="rId6"/>
    <p:sldId id="492" r:id="rId7"/>
    <p:sldId id="493" r:id="rId8"/>
    <p:sldId id="495" r:id="rId9"/>
    <p:sldId id="496" r:id="rId10"/>
    <p:sldId id="497" r:id="rId11"/>
    <p:sldId id="388" r:id="rId12"/>
    <p:sldId id="499" r:id="rId13"/>
    <p:sldId id="500" r:id="rId14"/>
    <p:sldId id="455" r:id="rId15"/>
    <p:sldId id="501" r:id="rId16"/>
    <p:sldId id="502" r:id="rId17"/>
    <p:sldId id="437" r:id="rId18"/>
    <p:sldId id="503" r:id="rId19"/>
    <p:sldId id="464" r:id="rId20"/>
    <p:sldId id="428" r:id="rId21"/>
    <p:sldId id="505" r:id="rId22"/>
    <p:sldId id="507" r:id="rId23"/>
    <p:sldId id="404" r:id="rId24"/>
    <p:sldId id="403" r:id="rId25"/>
    <p:sldId id="407" r:id="rId26"/>
    <p:sldId id="506" r:id="rId27"/>
    <p:sldId id="451" r:id="rId28"/>
    <p:sldId id="408" r:id="rId29"/>
    <p:sldId id="510" r:id="rId30"/>
    <p:sldId id="411" r:id="rId31"/>
    <p:sldId id="430" r:id="rId32"/>
    <p:sldId id="438" r:id="rId33"/>
    <p:sldId id="470" r:id="rId34"/>
    <p:sldId id="471" r:id="rId35"/>
    <p:sldId id="474" r:id="rId36"/>
    <p:sldId id="475" r:id="rId37"/>
    <p:sldId id="508" r:id="rId38"/>
    <p:sldId id="469" r:id="rId39"/>
    <p:sldId id="467" r:id="rId40"/>
    <p:sldId id="509" r:id="rId41"/>
    <p:sldId id="417" r:id="rId42"/>
    <p:sldId id="481" r:id="rId43"/>
    <p:sldId id="482" r:id="rId44"/>
    <p:sldId id="489" r:id="rId45"/>
    <p:sldId id="426" r:id="rId46"/>
    <p:sldId id="445" r:id="rId47"/>
  </p:sldIdLst>
  <p:sldSz cx="9906000" cy="6858000" type="A4"/>
  <p:notesSz cx="6883400" cy="9906000"/>
  <p:defaultTextStyle>
    <a:defPPr>
      <a:defRPr lang="en-GB"/>
    </a:defPPr>
    <a:lvl1pPr algn="l" rtl="0" fontAlgn="base">
      <a:spcBef>
        <a:spcPct val="0"/>
      </a:spcBef>
      <a:spcAft>
        <a:spcPct val="0"/>
      </a:spcAft>
      <a:defRPr sz="2400" kern="1200">
        <a:solidFill>
          <a:srgbClr val="FF0000"/>
        </a:solidFill>
        <a:latin typeface="Verdana" pitchFamily="34" charset="0"/>
        <a:ea typeface="+mn-ea"/>
        <a:cs typeface="Arial" charset="0"/>
        <a:sym typeface="Webdings" pitchFamily="18" charset="2"/>
      </a:defRPr>
    </a:lvl1pPr>
    <a:lvl2pPr marL="457200" algn="l" rtl="0" fontAlgn="base">
      <a:spcBef>
        <a:spcPct val="0"/>
      </a:spcBef>
      <a:spcAft>
        <a:spcPct val="0"/>
      </a:spcAft>
      <a:defRPr sz="2400" kern="1200">
        <a:solidFill>
          <a:srgbClr val="FF0000"/>
        </a:solidFill>
        <a:latin typeface="Verdana" pitchFamily="34" charset="0"/>
        <a:ea typeface="+mn-ea"/>
        <a:cs typeface="Arial" charset="0"/>
        <a:sym typeface="Webdings" pitchFamily="18" charset="2"/>
      </a:defRPr>
    </a:lvl2pPr>
    <a:lvl3pPr marL="914400" algn="l" rtl="0" fontAlgn="base">
      <a:spcBef>
        <a:spcPct val="0"/>
      </a:spcBef>
      <a:spcAft>
        <a:spcPct val="0"/>
      </a:spcAft>
      <a:defRPr sz="2400" kern="1200">
        <a:solidFill>
          <a:srgbClr val="FF0000"/>
        </a:solidFill>
        <a:latin typeface="Verdana" pitchFamily="34" charset="0"/>
        <a:ea typeface="+mn-ea"/>
        <a:cs typeface="Arial" charset="0"/>
        <a:sym typeface="Webdings" pitchFamily="18" charset="2"/>
      </a:defRPr>
    </a:lvl3pPr>
    <a:lvl4pPr marL="1371600" algn="l" rtl="0" fontAlgn="base">
      <a:spcBef>
        <a:spcPct val="0"/>
      </a:spcBef>
      <a:spcAft>
        <a:spcPct val="0"/>
      </a:spcAft>
      <a:defRPr sz="2400" kern="1200">
        <a:solidFill>
          <a:srgbClr val="FF0000"/>
        </a:solidFill>
        <a:latin typeface="Verdana" pitchFamily="34" charset="0"/>
        <a:ea typeface="+mn-ea"/>
        <a:cs typeface="Arial" charset="0"/>
        <a:sym typeface="Webdings" pitchFamily="18" charset="2"/>
      </a:defRPr>
    </a:lvl4pPr>
    <a:lvl5pPr marL="1828800" algn="l" rtl="0" fontAlgn="base">
      <a:spcBef>
        <a:spcPct val="0"/>
      </a:spcBef>
      <a:spcAft>
        <a:spcPct val="0"/>
      </a:spcAft>
      <a:defRPr sz="2400" kern="1200">
        <a:solidFill>
          <a:srgbClr val="FF0000"/>
        </a:solidFill>
        <a:latin typeface="Verdana" pitchFamily="34" charset="0"/>
        <a:ea typeface="+mn-ea"/>
        <a:cs typeface="Arial" charset="0"/>
        <a:sym typeface="Webdings" pitchFamily="18" charset="2"/>
      </a:defRPr>
    </a:lvl5pPr>
    <a:lvl6pPr marL="2286000" algn="l" defTabSz="914400" rtl="0" eaLnBrk="1" latinLnBrk="0" hangingPunct="1">
      <a:defRPr sz="2400" kern="1200">
        <a:solidFill>
          <a:srgbClr val="FF0000"/>
        </a:solidFill>
        <a:latin typeface="Verdana" pitchFamily="34" charset="0"/>
        <a:ea typeface="+mn-ea"/>
        <a:cs typeface="Arial" charset="0"/>
        <a:sym typeface="Webdings" pitchFamily="18" charset="2"/>
      </a:defRPr>
    </a:lvl6pPr>
    <a:lvl7pPr marL="2743200" algn="l" defTabSz="914400" rtl="0" eaLnBrk="1" latinLnBrk="0" hangingPunct="1">
      <a:defRPr sz="2400" kern="1200">
        <a:solidFill>
          <a:srgbClr val="FF0000"/>
        </a:solidFill>
        <a:latin typeface="Verdana" pitchFamily="34" charset="0"/>
        <a:ea typeface="+mn-ea"/>
        <a:cs typeface="Arial" charset="0"/>
        <a:sym typeface="Webdings" pitchFamily="18" charset="2"/>
      </a:defRPr>
    </a:lvl7pPr>
    <a:lvl8pPr marL="3200400" algn="l" defTabSz="914400" rtl="0" eaLnBrk="1" latinLnBrk="0" hangingPunct="1">
      <a:defRPr sz="2400" kern="1200">
        <a:solidFill>
          <a:srgbClr val="FF0000"/>
        </a:solidFill>
        <a:latin typeface="Verdana" pitchFamily="34" charset="0"/>
        <a:ea typeface="+mn-ea"/>
        <a:cs typeface="Arial" charset="0"/>
        <a:sym typeface="Webdings" pitchFamily="18" charset="2"/>
      </a:defRPr>
    </a:lvl8pPr>
    <a:lvl9pPr marL="3657600" algn="l" defTabSz="914400" rtl="0" eaLnBrk="1" latinLnBrk="0" hangingPunct="1">
      <a:defRPr sz="2400" kern="1200">
        <a:solidFill>
          <a:srgbClr val="FF0000"/>
        </a:solidFill>
        <a:latin typeface="Verdana" pitchFamily="34" charset="0"/>
        <a:ea typeface="+mn-ea"/>
        <a:cs typeface="Arial" charset="0"/>
        <a:sym typeface="Webdings" pitchFamily="18" charset="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D59"/>
    <a:srgbClr val="333399"/>
    <a:srgbClr val="FF0000"/>
    <a:srgbClr val="00B0F0"/>
    <a:srgbClr val="336699"/>
    <a:srgbClr val="FF6600"/>
    <a:srgbClr val="4F81B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87424" autoAdjust="0"/>
  </p:normalViewPr>
  <p:slideViewPr>
    <p:cSldViewPr snapToGrid="0">
      <p:cViewPr>
        <p:scale>
          <a:sx n="75" d="100"/>
          <a:sy n="75" d="100"/>
        </p:scale>
        <p:origin x="-852" y="-756"/>
      </p:cViewPr>
      <p:guideLst>
        <p:guide orient="horz" pos="784"/>
        <p:guide pos="184"/>
      </p:guideLst>
    </p:cSldViewPr>
  </p:slideViewPr>
  <p:outlineViewPr>
    <p:cViewPr>
      <p:scale>
        <a:sx n="33" d="100"/>
        <a:sy n="33" d="100"/>
      </p:scale>
      <p:origin x="0" y="3306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3" d="100"/>
          <a:sy n="73" d="100"/>
        </p:scale>
        <p:origin x="-1560" y="-102"/>
      </p:cViewPr>
      <p:guideLst>
        <p:guide orient="horz" pos="3121"/>
        <p:guide pos="21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973728-B32D-4036-989E-C7C4C1D07F6F}" type="doc">
      <dgm:prSet loTypeId="urn:microsoft.com/office/officeart/2005/8/layout/pyramid1" loCatId="pyramid" qsTypeId="urn:microsoft.com/office/officeart/2005/8/quickstyle/simple1" qsCatId="simple" csTypeId="urn:microsoft.com/office/officeart/2005/8/colors/accent1_2" csCatId="accent1" phldr="1"/>
      <dgm:spPr/>
    </dgm:pt>
    <dgm:pt modelId="{E801C3D8-50F6-41A7-8092-C2AB94F9FF34}">
      <dgm:prSet phldrT="[Text]" custT="1"/>
      <dgm:spPr>
        <a:solidFill>
          <a:srgbClr val="FFFF00"/>
        </a:solidFill>
      </dgm:spPr>
      <dgm:t>
        <a:bodyPr/>
        <a:lstStyle/>
        <a:p>
          <a:pPr>
            <a:spcBef>
              <a:spcPts val="1200"/>
            </a:spcBef>
            <a:spcAft>
              <a:spcPts val="0"/>
            </a:spcAft>
          </a:pPr>
          <a:endParaRPr lang="en-GB" sz="2800" dirty="0" smtClean="0"/>
        </a:p>
        <a:p>
          <a:pPr>
            <a:spcBef>
              <a:spcPts val="600"/>
            </a:spcBef>
            <a:spcAft>
              <a:spcPts val="600"/>
            </a:spcAft>
          </a:pPr>
          <a:endParaRPr lang="en-GB" sz="2000" b="1" dirty="0" smtClean="0"/>
        </a:p>
        <a:p>
          <a:pPr>
            <a:spcBef>
              <a:spcPts val="600"/>
            </a:spcBef>
            <a:spcAft>
              <a:spcPts val="600"/>
            </a:spcAft>
          </a:pPr>
          <a:endParaRPr lang="en-GB" sz="2000" b="1" dirty="0" smtClean="0"/>
        </a:p>
        <a:p>
          <a:pPr>
            <a:spcBef>
              <a:spcPts val="600"/>
            </a:spcBef>
            <a:spcAft>
              <a:spcPts val="600"/>
            </a:spcAft>
          </a:pPr>
          <a:r>
            <a:rPr lang="en-GB" sz="2000" b="1" dirty="0" smtClean="0"/>
            <a:t>Systems</a:t>
          </a:r>
          <a:endParaRPr lang="en-GB" sz="2000" b="1" dirty="0"/>
        </a:p>
      </dgm:t>
    </dgm:pt>
    <dgm:pt modelId="{D00D96F9-8CA5-454A-9D9F-0DDA015E602D}" type="parTrans" cxnId="{16A7B876-1D98-49C3-9D74-C4E3624FFD6C}">
      <dgm:prSet/>
      <dgm:spPr/>
      <dgm:t>
        <a:bodyPr/>
        <a:lstStyle/>
        <a:p>
          <a:endParaRPr lang="en-GB"/>
        </a:p>
      </dgm:t>
    </dgm:pt>
    <dgm:pt modelId="{E4E96AF1-E9AD-4EE4-99AD-88FDFE0A0D5A}" type="sibTrans" cxnId="{16A7B876-1D98-49C3-9D74-C4E3624FFD6C}">
      <dgm:prSet/>
      <dgm:spPr/>
      <dgm:t>
        <a:bodyPr/>
        <a:lstStyle/>
        <a:p>
          <a:endParaRPr lang="en-GB"/>
        </a:p>
      </dgm:t>
    </dgm:pt>
    <dgm:pt modelId="{833A1997-A738-48B5-BC31-4D3628B68C9C}">
      <dgm:prSet phldrT="[Text]" custT="1"/>
      <dgm:spPr>
        <a:solidFill>
          <a:srgbClr val="92D050"/>
        </a:solidFill>
      </dgm:spPr>
      <dgm:t>
        <a:bodyPr/>
        <a:lstStyle/>
        <a:p>
          <a:pPr>
            <a:spcBef>
              <a:spcPts val="600"/>
            </a:spcBef>
            <a:spcAft>
              <a:spcPts val="600"/>
            </a:spcAft>
          </a:pPr>
          <a:r>
            <a:rPr lang="en-GB" sz="2000" b="1" dirty="0" smtClean="0"/>
            <a:t>Institutions</a:t>
          </a:r>
          <a:endParaRPr lang="en-GB" sz="2000" b="1" dirty="0"/>
        </a:p>
      </dgm:t>
    </dgm:pt>
    <dgm:pt modelId="{1CAE2D25-30DB-45EA-BE08-4E98F4686C8C}" type="parTrans" cxnId="{12358979-ACFB-49D8-95DC-4FB66D24E75F}">
      <dgm:prSet/>
      <dgm:spPr/>
      <dgm:t>
        <a:bodyPr/>
        <a:lstStyle/>
        <a:p>
          <a:endParaRPr lang="en-GB"/>
        </a:p>
      </dgm:t>
    </dgm:pt>
    <dgm:pt modelId="{2197B8BD-03B6-449E-BF9F-AEE09CB6DB7F}" type="sibTrans" cxnId="{12358979-ACFB-49D8-95DC-4FB66D24E75F}">
      <dgm:prSet/>
      <dgm:spPr/>
      <dgm:t>
        <a:bodyPr/>
        <a:lstStyle/>
        <a:p>
          <a:endParaRPr lang="en-GB"/>
        </a:p>
      </dgm:t>
    </dgm:pt>
    <dgm:pt modelId="{3D7C3282-D4A9-4EA7-8429-07C46D143A04}">
      <dgm:prSet phldrT="[Text]" custT="1"/>
      <dgm:spPr>
        <a:solidFill>
          <a:srgbClr val="0070C0"/>
        </a:solidFill>
      </dgm:spPr>
      <dgm:t>
        <a:bodyPr/>
        <a:lstStyle/>
        <a:p>
          <a:r>
            <a:rPr lang="en-GB" sz="2000" b="1" dirty="0" smtClean="0"/>
            <a:t>Individuals</a:t>
          </a:r>
          <a:endParaRPr lang="en-GB" sz="2000" b="1" dirty="0"/>
        </a:p>
      </dgm:t>
    </dgm:pt>
    <dgm:pt modelId="{12193C79-CFF5-4864-BF01-2C7DEB099AD9}" type="parTrans" cxnId="{A908220D-5D4B-41E5-A406-5BE4151EDA26}">
      <dgm:prSet/>
      <dgm:spPr/>
      <dgm:t>
        <a:bodyPr/>
        <a:lstStyle/>
        <a:p>
          <a:endParaRPr lang="en-GB"/>
        </a:p>
      </dgm:t>
    </dgm:pt>
    <dgm:pt modelId="{7FB946FE-249A-492F-97BB-D5FC38B5228B}" type="sibTrans" cxnId="{A908220D-5D4B-41E5-A406-5BE4151EDA26}">
      <dgm:prSet/>
      <dgm:spPr/>
      <dgm:t>
        <a:bodyPr/>
        <a:lstStyle/>
        <a:p>
          <a:endParaRPr lang="en-GB"/>
        </a:p>
      </dgm:t>
    </dgm:pt>
    <dgm:pt modelId="{F4EC0D0A-B9BA-41FE-9C69-FC510B6C8145}" type="pres">
      <dgm:prSet presAssocID="{6E973728-B32D-4036-989E-C7C4C1D07F6F}" presName="Name0" presStyleCnt="0">
        <dgm:presLayoutVars>
          <dgm:dir/>
          <dgm:animLvl val="lvl"/>
          <dgm:resizeHandles val="exact"/>
        </dgm:presLayoutVars>
      </dgm:prSet>
      <dgm:spPr/>
    </dgm:pt>
    <dgm:pt modelId="{01BA9CCB-190E-4A77-ACAE-914765119978}" type="pres">
      <dgm:prSet presAssocID="{E801C3D8-50F6-41A7-8092-C2AB94F9FF34}" presName="Name8" presStyleCnt="0"/>
      <dgm:spPr/>
    </dgm:pt>
    <dgm:pt modelId="{2A913F8E-092E-48DD-8D6E-144A87803A45}" type="pres">
      <dgm:prSet presAssocID="{E801C3D8-50F6-41A7-8092-C2AB94F9FF34}" presName="level" presStyleLbl="node1" presStyleIdx="0" presStyleCnt="3">
        <dgm:presLayoutVars>
          <dgm:chMax val="1"/>
          <dgm:bulletEnabled val="1"/>
        </dgm:presLayoutVars>
      </dgm:prSet>
      <dgm:spPr/>
      <dgm:t>
        <a:bodyPr/>
        <a:lstStyle/>
        <a:p>
          <a:endParaRPr lang="en-GB"/>
        </a:p>
      </dgm:t>
    </dgm:pt>
    <dgm:pt modelId="{ACDE1073-5CF9-413F-B452-0099799DCC89}" type="pres">
      <dgm:prSet presAssocID="{E801C3D8-50F6-41A7-8092-C2AB94F9FF34}" presName="levelTx" presStyleLbl="revTx" presStyleIdx="0" presStyleCnt="0">
        <dgm:presLayoutVars>
          <dgm:chMax val="1"/>
          <dgm:bulletEnabled val="1"/>
        </dgm:presLayoutVars>
      </dgm:prSet>
      <dgm:spPr/>
      <dgm:t>
        <a:bodyPr/>
        <a:lstStyle/>
        <a:p>
          <a:endParaRPr lang="en-GB"/>
        </a:p>
      </dgm:t>
    </dgm:pt>
    <dgm:pt modelId="{2D6BF3C7-B970-4FBA-9C46-8D1B078416F9}" type="pres">
      <dgm:prSet presAssocID="{833A1997-A738-48B5-BC31-4D3628B68C9C}" presName="Name8" presStyleCnt="0"/>
      <dgm:spPr/>
    </dgm:pt>
    <dgm:pt modelId="{143BDB85-923C-44EE-8524-5F31F6928A9D}" type="pres">
      <dgm:prSet presAssocID="{833A1997-A738-48B5-BC31-4D3628B68C9C}" presName="level" presStyleLbl="node1" presStyleIdx="1" presStyleCnt="3">
        <dgm:presLayoutVars>
          <dgm:chMax val="1"/>
          <dgm:bulletEnabled val="1"/>
        </dgm:presLayoutVars>
      </dgm:prSet>
      <dgm:spPr/>
      <dgm:t>
        <a:bodyPr/>
        <a:lstStyle/>
        <a:p>
          <a:endParaRPr lang="fr-BE"/>
        </a:p>
      </dgm:t>
    </dgm:pt>
    <dgm:pt modelId="{48D48918-42E6-4E05-9717-70E968FDAA53}" type="pres">
      <dgm:prSet presAssocID="{833A1997-A738-48B5-BC31-4D3628B68C9C}" presName="levelTx" presStyleLbl="revTx" presStyleIdx="0" presStyleCnt="0">
        <dgm:presLayoutVars>
          <dgm:chMax val="1"/>
          <dgm:bulletEnabled val="1"/>
        </dgm:presLayoutVars>
      </dgm:prSet>
      <dgm:spPr/>
      <dgm:t>
        <a:bodyPr/>
        <a:lstStyle/>
        <a:p>
          <a:endParaRPr lang="fr-BE"/>
        </a:p>
      </dgm:t>
    </dgm:pt>
    <dgm:pt modelId="{8E210F26-DB55-4746-86C0-57FE9F88D8E4}" type="pres">
      <dgm:prSet presAssocID="{3D7C3282-D4A9-4EA7-8429-07C46D143A04}" presName="Name8" presStyleCnt="0"/>
      <dgm:spPr/>
    </dgm:pt>
    <dgm:pt modelId="{0CC0FE1C-2AA9-4B3A-B0FA-65F3F488EDF8}" type="pres">
      <dgm:prSet presAssocID="{3D7C3282-D4A9-4EA7-8429-07C46D143A04}" presName="level" presStyleLbl="node1" presStyleIdx="2" presStyleCnt="3">
        <dgm:presLayoutVars>
          <dgm:chMax val="1"/>
          <dgm:bulletEnabled val="1"/>
        </dgm:presLayoutVars>
      </dgm:prSet>
      <dgm:spPr/>
      <dgm:t>
        <a:bodyPr/>
        <a:lstStyle/>
        <a:p>
          <a:endParaRPr lang="fr-BE"/>
        </a:p>
      </dgm:t>
    </dgm:pt>
    <dgm:pt modelId="{DC0D66B4-8BF2-4642-BD10-983DD2C80A03}" type="pres">
      <dgm:prSet presAssocID="{3D7C3282-D4A9-4EA7-8429-07C46D143A04}" presName="levelTx" presStyleLbl="revTx" presStyleIdx="0" presStyleCnt="0">
        <dgm:presLayoutVars>
          <dgm:chMax val="1"/>
          <dgm:bulletEnabled val="1"/>
        </dgm:presLayoutVars>
      </dgm:prSet>
      <dgm:spPr/>
      <dgm:t>
        <a:bodyPr/>
        <a:lstStyle/>
        <a:p>
          <a:endParaRPr lang="fr-BE"/>
        </a:p>
      </dgm:t>
    </dgm:pt>
  </dgm:ptLst>
  <dgm:cxnLst>
    <dgm:cxn modelId="{A908220D-5D4B-41E5-A406-5BE4151EDA26}" srcId="{6E973728-B32D-4036-989E-C7C4C1D07F6F}" destId="{3D7C3282-D4A9-4EA7-8429-07C46D143A04}" srcOrd="2" destOrd="0" parTransId="{12193C79-CFF5-4864-BF01-2C7DEB099AD9}" sibTransId="{7FB946FE-249A-492F-97BB-D5FC38B5228B}"/>
    <dgm:cxn modelId="{12358979-ACFB-49D8-95DC-4FB66D24E75F}" srcId="{6E973728-B32D-4036-989E-C7C4C1D07F6F}" destId="{833A1997-A738-48B5-BC31-4D3628B68C9C}" srcOrd="1" destOrd="0" parTransId="{1CAE2D25-30DB-45EA-BE08-4E98F4686C8C}" sibTransId="{2197B8BD-03B6-449E-BF9F-AEE09CB6DB7F}"/>
    <dgm:cxn modelId="{01E02203-9785-4E85-B5F7-0DF54B1F8428}" type="presOf" srcId="{833A1997-A738-48B5-BC31-4D3628B68C9C}" destId="{143BDB85-923C-44EE-8524-5F31F6928A9D}" srcOrd="0" destOrd="0" presId="urn:microsoft.com/office/officeart/2005/8/layout/pyramid1"/>
    <dgm:cxn modelId="{DA52FE59-4505-4A8B-8D7C-0039FE2272EB}" type="presOf" srcId="{E801C3D8-50F6-41A7-8092-C2AB94F9FF34}" destId="{ACDE1073-5CF9-413F-B452-0099799DCC89}" srcOrd="1" destOrd="0" presId="urn:microsoft.com/office/officeart/2005/8/layout/pyramid1"/>
    <dgm:cxn modelId="{0930ED9C-562C-4BEA-B63E-896EB7F306F1}" type="presOf" srcId="{833A1997-A738-48B5-BC31-4D3628B68C9C}" destId="{48D48918-42E6-4E05-9717-70E968FDAA53}" srcOrd="1" destOrd="0" presId="urn:microsoft.com/office/officeart/2005/8/layout/pyramid1"/>
    <dgm:cxn modelId="{16A7B876-1D98-49C3-9D74-C4E3624FFD6C}" srcId="{6E973728-B32D-4036-989E-C7C4C1D07F6F}" destId="{E801C3D8-50F6-41A7-8092-C2AB94F9FF34}" srcOrd="0" destOrd="0" parTransId="{D00D96F9-8CA5-454A-9D9F-0DDA015E602D}" sibTransId="{E4E96AF1-E9AD-4EE4-99AD-88FDFE0A0D5A}"/>
    <dgm:cxn modelId="{94115D80-8C00-4521-AD06-F4D34D0200BC}" type="presOf" srcId="{E801C3D8-50F6-41A7-8092-C2AB94F9FF34}" destId="{2A913F8E-092E-48DD-8D6E-144A87803A45}" srcOrd="0" destOrd="0" presId="urn:microsoft.com/office/officeart/2005/8/layout/pyramid1"/>
    <dgm:cxn modelId="{416FAFF2-50C1-48DF-9008-311521841593}" type="presOf" srcId="{3D7C3282-D4A9-4EA7-8429-07C46D143A04}" destId="{DC0D66B4-8BF2-4642-BD10-983DD2C80A03}" srcOrd="1" destOrd="0" presId="urn:microsoft.com/office/officeart/2005/8/layout/pyramid1"/>
    <dgm:cxn modelId="{0F59F61F-F10D-4B31-AD98-856264D22FCC}" type="presOf" srcId="{6E973728-B32D-4036-989E-C7C4C1D07F6F}" destId="{F4EC0D0A-B9BA-41FE-9C69-FC510B6C8145}" srcOrd="0" destOrd="0" presId="urn:microsoft.com/office/officeart/2005/8/layout/pyramid1"/>
    <dgm:cxn modelId="{130BB9DB-D45C-4737-8CDC-02F4D8AD41C3}" type="presOf" srcId="{3D7C3282-D4A9-4EA7-8429-07C46D143A04}" destId="{0CC0FE1C-2AA9-4B3A-B0FA-65F3F488EDF8}" srcOrd="0" destOrd="0" presId="urn:microsoft.com/office/officeart/2005/8/layout/pyramid1"/>
    <dgm:cxn modelId="{BE09BF09-8B93-4C9E-A379-F9AB2F10FE6D}" type="presParOf" srcId="{F4EC0D0A-B9BA-41FE-9C69-FC510B6C8145}" destId="{01BA9CCB-190E-4A77-ACAE-914765119978}" srcOrd="0" destOrd="0" presId="urn:microsoft.com/office/officeart/2005/8/layout/pyramid1"/>
    <dgm:cxn modelId="{D18DA2BD-7A97-4492-8725-B02A9D4C986B}" type="presParOf" srcId="{01BA9CCB-190E-4A77-ACAE-914765119978}" destId="{2A913F8E-092E-48DD-8D6E-144A87803A45}" srcOrd="0" destOrd="0" presId="urn:microsoft.com/office/officeart/2005/8/layout/pyramid1"/>
    <dgm:cxn modelId="{CE02A9A6-2D9B-4F59-BF89-D58CBFB3215E}" type="presParOf" srcId="{01BA9CCB-190E-4A77-ACAE-914765119978}" destId="{ACDE1073-5CF9-413F-B452-0099799DCC89}" srcOrd="1" destOrd="0" presId="urn:microsoft.com/office/officeart/2005/8/layout/pyramid1"/>
    <dgm:cxn modelId="{5CA5A73F-24A8-4CE0-961F-20AEB9D7E8C4}" type="presParOf" srcId="{F4EC0D0A-B9BA-41FE-9C69-FC510B6C8145}" destId="{2D6BF3C7-B970-4FBA-9C46-8D1B078416F9}" srcOrd="1" destOrd="0" presId="urn:microsoft.com/office/officeart/2005/8/layout/pyramid1"/>
    <dgm:cxn modelId="{FDCAB8A8-C87D-43B3-928A-3AF9585BF273}" type="presParOf" srcId="{2D6BF3C7-B970-4FBA-9C46-8D1B078416F9}" destId="{143BDB85-923C-44EE-8524-5F31F6928A9D}" srcOrd="0" destOrd="0" presId="urn:microsoft.com/office/officeart/2005/8/layout/pyramid1"/>
    <dgm:cxn modelId="{F6874448-B24C-4EA6-978C-0AB9884AE506}" type="presParOf" srcId="{2D6BF3C7-B970-4FBA-9C46-8D1B078416F9}" destId="{48D48918-42E6-4E05-9717-70E968FDAA53}" srcOrd="1" destOrd="0" presId="urn:microsoft.com/office/officeart/2005/8/layout/pyramid1"/>
    <dgm:cxn modelId="{26B46BFC-B114-432C-AA45-AF9CFE3F404B}" type="presParOf" srcId="{F4EC0D0A-B9BA-41FE-9C69-FC510B6C8145}" destId="{8E210F26-DB55-4746-86C0-57FE9F88D8E4}" srcOrd="2" destOrd="0" presId="urn:microsoft.com/office/officeart/2005/8/layout/pyramid1"/>
    <dgm:cxn modelId="{CDF36F33-6941-4182-B544-0C24EBBE1C2A}" type="presParOf" srcId="{8E210F26-DB55-4746-86C0-57FE9F88D8E4}" destId="{0CC0FE1C-2AA9-4B3A-B0FA-65F3F488EDF8}" srcOrd="0" destOrd="0" presId="urn:microsoft.com/office/officeart/2005/8/layout/pyramid1"/>
    <dgm:cxn modelId="{34BAB87B-3386-433B-A7B4-71341D44C7C2}" type="presParOf" srcId="{8E210F26-DB55-4746-86C0-57FE9F88D8E4}" destId="{DC0D66B4-8BF2-4642-BD10-983DD2C80A0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0701817-0BE0-4032-A929-8C4A182644F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2A86E907-754D-4ED5-9BB4-4579401E5850}">
      <dgm:prSet/>
      <dgm:spPr>
        <a:solidFill>
          <a:schemeClr val="accent5">
            <a:lumMod val="40000"/>
            <a:lumOff val="60000"/>
          </a:schemeClr>
        </a:solidFill>
      </dgm:spPr>
      <dgm:t>
        <a:bodyPr/>
        <a:lstStyle/>
        <a:p>
          <a:pPr algn="l" rtl="0"/>
          <a:r>
            <a:rPr lang="en-GB" dirty="0" smtClean="0">
              <a:solidFill>
                <a:srgbClr val="002060"/>
              </a:solidFill>
            </a:rPr>
            <a:t>The institution is </a:t>
          </a:r>
          <a:r>
            <a:rPr lang="en-GB" b="1" dirty="0" smtClean="0">
              <a:solidFill>
                <a:srgbClr val="002060"/>
              </a:solidFill>
            </a:rPr>
            <a:t>not in one of the situations described in section C. </a:t>
          </a:r>
          <a:r>
            <a:rPr lang="en-GB" dirty="0" smtClean="0">
              <a:solidFill>
                <a:srgbClr val="002060"/>
              </a:solidFill>
            </a:rPr>
            <a:t>Exclusion criteria of the Guidelines (such as bankruptcy, professional misconduct, subject of fraud, corruption, administrative penalties, conflict of interest, etc.) </a:t>
          </a:r>
          <a:endParaRPr lang="en-GB" dirty="0">
            <a:solidFill>
              <a:srgbClr val="002060"/>
            </a:solidFill>
          </a:endParaRPr>
        </a:p>
      </dgm:t>
    </dgm:pt>
    <dgm:pt modelId="{1A49F3C1-317D-406A-A1E0-A9E4C6758AAC}" type="parTrans" cxnId="{030CC1D4-E2C8-4AC6-9A2E-E79BA8E07516}">
      <dgm:prSet/>
      <dgm:spPr/>
      <dgm:t>
        <a:bodyPr/>
        <a:lstStyle/>
        <a:p>
          <a:endParaRPr lang="en-GB"/>
        </a:p>
      </dgm:t>
    </dgm:pt>
    <dgm:pt modelId="{6800202E-1CF1-4D38-BB1A-5802D20F1C77}" type="sibTrans" cxnId="{030CC1D4-E2C8-4AC6-9A2E-E79BA8E07516}">
      <dgm:prSet/>
      <dgm:spPr/>
      <dgm:t>
        <a:bodyPr/>
        <a:lstStyle/>
        <a:p>
          <a:endParaRPr lang="en-GB"/>
        </a:p>
      </dgm:t>
    </dgm:pt>
    <dgm:pt modelId="{CC9532EE-3FB0-484A-ACA4-DB27C2CAFECB}">
      <dgm:prSet/>
      <dgm:spPr>
        <a:solidFill>
          <a:schemeClr val="accent5">
            <a:lumMod val="40000"/>
            <a:lumOff val="60000"/>
          </a:schemeClr>
        </a:solidFill>
      </dgm:spPr>
      <dgm:t>
        <a:bodyPr/>
        <a:lstStyle/>
        <a:p>
          <a:pPr algn="l" rtl="0"/>
          <a:r>
            <a:rPr lang="en-GB" b="1" dirty="0" smtClean="0">
              <a:solidFill>
                <a:srgbClr val="002060"/>
              </a:solidFill>
            </a:rPr>
            <a:t>Legal person status </a:t>
          </a:r>
          <a:r>
            <a:rPr lang="en-GB" dirty="0" smtClean="0">
              <a:solidFill>
                <a:srgbClr val="002060"/>
              </a:solidFill>
            </a:rPr>
            <a:t>of the applicant organisation</a:t>
          </a:r>
          <a:endParaRPr lang="en-GB" dirty="0">
            <a:solidFill>
              <a:srgbClr val="002060"/>
            </a:solidFill>
          </a:endParaRPr>
        </a:p>
      </dgm:t>
    </dgm:pt>
    <dgm:pt modelId="{6CE9D261-8655-436C-9AD1-2D992FECB21C}" type="parTrans" cxnId="{6D0F685E-038C-47A8-8BC1-E0842BB5BC67}">
      <dgm:prSet/>
      <dgm:spPr/>
      <dgm:t>
        <a:bodyPr/>
        <a:lstStyle/>
        <a:p>
          <a:endParaRPr lang="en-GB"/>
        </a:p>
      </dgm:t>
    </dgm:pt>
    <dgm:pt modelId="{FB9E5E50-0221-458E-B2BB-CD5B45794A4B}" type="sibTrans" cxnId="{6D0F685E-038C-47A8-8BC1-E0842BB5BC67}">
      <dgm:prSet/>
      <dgm:spPr/>
      <dgm:t>
        <a:bodyPr/>
        <a:lstStyle/>
        <a:p>
          <a:endParaRPr lang="en-GB"/>
        </a:p>
      </dgm:t>
    </dgm:pt>
    <dgm:pt modelId="{2B309BF8-C9FE-42D5-87E0-DE4F3915E331}">
      <dgm:prSet/>
      <dgm:spPr>
        <a:solidFill>
          <a:schemeClr val="accent5">
            <a:lumMod val="40000"/>
            <a:lumOff val="60000"/>
          </a:schemeClr>
        </a:solidFill>
      </dgm:spPr>
      <dgm:t>
        <a:bodyPr/>
        <a:lstStyle/>
        <a:p>
          <a:pPr algn="l" rtl="0"/>
          <a:r>
            <a:rPr lang="en-GB" b="1" dirty="0" smtClean="0">
              <a:solidFill>
                <a:srgbClr val="002060"/>
              </a:solidFill>
            </a:rPr>
            <a:t>Financial capacity </a:t>
          </a:r>
          <a:r>
            <a:rPr lang="en-GB" dirty="0" smtClean="0">
              <a:solidFill>
                <a:srgbClr val="002060"/>
              </a:solidFill>
            </a:rPr>
            <a:t>to complete the proposed activities </a:t>
          </a:r>
          <a:r>
            <a:rPr lang="en-GB" b="1" dirty="0" smtClean="0">
              <a:solidFill>
                <a:srgbClr val="002060"/>
              </a:solidFill>
            </a:rPr>
            <a:t>(private entities only)</a:t>
          </a:r>
          <a:endParaRPr lang="en-GB" b="1" dirty="0">
            <a:solidFill>
              <a:srgbClr val="002060"/>
            </a:solidFill>
          </a:endParaRPr>
        </a:p>
      </dgm:t>
    </dgm:pt>
    <dgm:pt modelId="{2EB61CAA-D4ED-43C5-B8E3-B53CF84F8398}" type="parTrans" cxnId="{282FF623-1E08-4021-843E-6A03D97F5A7F}">
      <dgm:prSet/>
      <dgm:spPr/>
      <dgm:t>
        <a:bodyPr/>
        <a:lstStyle/>
        <a:p>
          <a:endParaRPr lang="en-GB"/>
        </a:p>
      </dgm:t>
    </dgm:pt>
    <dgm:pt modelId="{1EFF9D33-89C4-4C33-BFE5-CD0298FA95E0}" type="sibTrans" cxnId="{282FF623-1E08-4021-843E-6A03D97F5A7F}">
      <dgm:prSet/>
      <dgm:spPr/>
      <dgm:t>
        <a:bodyPr/>
        <a:lstStyle/>
        <a:p>
          <a:endParaRPr lang="en-GB"/>
        </a:p>
      </dgm:t>
    </dgm:pt>
    <dgm:pt modelId="{91B91DCD-E46E-4064-87B1-5D35AF52EEC2}">
      <dgm:prSet/>
      <dgm:spPr>
        <a:solidFill>
          <a:schemeClr val="accent5">
            <a:lumMod val="40000"/>
            <a:lumOff val="60000"/>
          </a:schemeClr>
        </a:solidFill>
      </dgm:spPr>
      <dgm:t>
        <a:bodyPr/>
        <a:lstStyle/>
        <a:p>
          <a:pPr algn="l" rtl="0"/>
          <a:r>
            <a:rPr lang="en-GB" b="1" dirty="0" smtClean="0">
              <a:solidFill>
                <a:srgbClr val="002060"/>
              </a:solidFill>
            </a:rPr>
            <a:t>Operational capacity </a:t>
          </a:r>
          <a:r>
            <a:rPr lang="en-GB" dirty="0" smtClean="0">
              <a:solidFill>
                <a:srgbClr val="002060"/>
              </a:solidFill>
            </a:rPr>
            <a:t>to complete the proposed activities</a:t>
          </a:r>
          <a:endParaRPr lang="en-GB" dirty="0">
            <a:solidFill>
              <a:srgbClr val="002060"/>
            </a:solidFill>
          </a:endParaRPr>
        </a:p>
      </dgm:t>
    </dgm:pt>
    <dgm:pt modelId="{4927C559-951A-4F62-9104-5B55A3C35633}" type="parTrans" cxnId="{3C523B61-3A80-4A5F-A7E9-2EA09C0B4FDE}">
      <dgm:prSet/>
      <dgm:spPr/>
      <dgm:t>
        <a:bodyPr/>
        <a:lstStyle/>
        <a:p>
          <a:endParaRPr lang="en-GB"/>
        </a:p>
      </dgm:t>
    </dgm:pt>
    <dgm:pt modelId="{B1252C08-17FD-4BCA-9FB8-E07C98B568DC}" type="sibTrans" cxnId="{3C523B61-3A80-4A5F-A7E9-2EA09C0B4FDE}">
      <dgm:prSet/>
      <dgm:spPr/>
      <dgm:t>
        <a:bodyPr/>
        <a:lstStyle/>
        <a:p>
          <a:endParaRPr lang="en-GB"/>
        </a:p>
      </dgm:t>
    </dgm:pt>
    <dgm:pt modelId="{31637274-1A03-4D50-BB42-5EFEBB751A92}" type="pres">
      <dgm:prSet presAssocID="{80701817-0BE0-4032-A929-8C4A182644FA}" presName="Name0" presStyleCnt="0">
        <dgm:presLayoutVars>
          <dgm:chMax val="7"/>
          <dgm:dir/>
          <dgm:animLvl val="lvl"/>
          <dgm:resizeHandles val="exact"/>
        </dgm:presLayoutVars>
      </dgm:prSet>
      <dgm:spPr/>
      <dgm:t>
        <a:bodyPr/>
        <a:lstStyle/>
        <a:p>
          <a:endParaRPr lang="en-GB"/>
        </a:p>
      </dgm:t>
    </dgm:pt>
    <dgm:pt modelId="{EA65513D-0584-4FFF-9090-FEECC9C12416}" type="pres">
      <dgm:prSet presAssocID="{2A86E907-754D-4ED5-9BB4-4579401E5850}" presName="circle1" presStyleLbl="node1" presStyleIdx="0" presStyleCnt="4" custLinFactNeighborX="-850" custLinFactNeighborY="-1417"/>
      <dgm:spPr/>
    </dgm:pt>
    <dgm:pt modelId="{E4DBC426-4D38-4658-A0FE-E1511A49225B}" type="pres">
      <dgm:prSet presAssocID="{2A86E907-754D-4ED5-9BB4-4579401E5850}" presName="space" presStyleCnt="0"/>
      <dgm:spPr/>
    </dgm:pt>
    <dgm:pt modelId="{B489F294-40E9-467C-A923-59802A83A2C7}" type="pres">
      <dgm:prSet presAssocID="{2A86E907-754D-4ED5-9BB4-4579401E5850}" presName="rect1" presStyleLbl="alignAcc1" presStyleIdx="0" presStyleCnt="4"/>
      <dgm:spPr/>
      <dgm:t>
        <a:bodyPr/>
        <a:lstStyle/>
        <a:p>
          <a:endParaRPr lang="en-GB"/>
        </a:p>
      </dgm:t>
    </dgm:pt>
    <dgm:pt modelId="{12DD067A-A851-46C4-A3CC-132CC9D5A3A4}" type="pres">
      <dgm:prSet presAssocID="{CC9532EE-3FB0-484A-ACA4-DB27C2CAFECB}" presName="vertSpace2" presStyleLbl="node1" presStyleIdx="0" presStyleCnt="4"/>
      <dgm:spPr/>
    </dgm:pt>
    <dgm:pt modelId="{BECBEB68-C1B9-46CF-B658-A7652D83742C}" type="pres">
      <dgm:prSet presAssocID="{CC9532EE-3FB0-484A-ACA4-DB27C2CAFECB}" presName="circle2" presStyleLbl="node1" presStyleIdx="1" presStyleCnt="4"/>
      <dgm:spPr/>
    </dgm:pt>
    <dgm:pt modelId="{EA1F6CD7-F3EF-4FA0-A832-27ACC2A3B031}" type="pres">
      <dgm:prSet presAssocID="{CC9532EE-3FB0-484A-ACA4-DB27C2CAFECB}" presName="rect2" presStyleLbl="alignAcc1" presStyleIdx="1" presStyleCnt="4"/>
      <dgm:spPr/>
      <dgm:t>
        <a:bodyPr/>
        <a:lstStyle/>
        <a:p>
          <a:endParaRPr lang="en-GB"/>
        </a:p>
      </dgm:t>
    </dgm:pt>
    <dgm:pt modelId="{84F194FC-8AD1-488F-9B89-B7EEB1D77B13}" type="pres">
      <dgm:prSet presAssocID="{2B309BF8-C9FE-42D5-87E0-DE4F3915E331}" presName="vertSpace3" presStyleLbl="node1" presStyleIdx="1" presStyleCnt="4"/>
      <dgm:spPr/>
    </dgm:pt>
    <dgm:pt modelId="{994FD3D9-6EE4-4B70-B1E4-41057BF585E7}" type="pres">
      <dgm:prSet presAssocID="{2B309BF8-C9FE-42D5-87E0-DE4F3915E331}" presName="circle3" presStyleLbl="node1" presStyleIdx="2" presStyleCnt="4"/>
      <dgm:spPr/>
    </dgm:pt>
    <dgm:pt modelId="{356392FE-F15B-4FA9-99AA-2979BA89BD73}" type="pres">
      <dgm:prSet presAssocID="{2B309BF8-C9FE-42D5-87E0-DE4F3915E331}" presName="rect3" presStyleLbl="alignAcc1" presStyleIdx="2" presStyleCnt="4"/>
      <dgm:spPr/>
      <dgm:t>
        <a:bodyPr/>
        <a:lstStyle/>
        <a:p>
          <a:endParaRPr lang="en-GB"/>
        </a:p>
      </dgm:t>
    </dgm:pt>
    <dgm:pt modelId="{904B4958-3B18-4452-B994-EF15D2F582C3}" type="pres">
      <dgm:prSet presAssocID="{91B91DCD-E46E-4064-87B1-5D35AF52EEC2}" presName="vertSpace4" presStyleLbl="node1" presStyleIdx="2" presStyleCnt="4"/>
      <dgm:spPr/>
    </dgm:pt>
    <dgm:pt modelId="{40B4FE9B-0063-416E-8FEF-01B5E60B5A98}" type="pres">
      <dgm:prSet presAssocID="{91B91DCD-E46E-4064-87B1-5D35AF52EEC2}" presName="circle4" presStyleLbl="node1" presStyleIdx="3" presStyleCnt="4"/>
      <dgm:spPr/>
    </dgm:pt>
    <dgm:pt modelId="{3D01F7AE-51BE-4C8F-BCE3-7A2024B9C22A}" type="pres">
      <dgm:prSet presAssocID="{91B91DCD-E46E-4064-87B1-5D35AF52EEC2}" presName="rect4" presStyleLbl="alignAcc1" presStyleIdx="3" presStyleCnt="4" custScaleY="55886"/>
      <dgm:spPr/>
      <dgm:t>
        <a:bodyPr/>
        <a:lstStyle/>
        <a:p>
          <a:endParaRPr lang="en-GB"/>
        </a:p>
      </dgm:t>
    </dgm:pt>
    <dgm:pt modelId="{1157B6C7-9413-448E-A3E2-767E0DE0AA05}" type="pres">
      <dgm:prSet presAssocID="{2A86E907-754D-4ED5-9BB4-4579401E5850}" presName="rect1ParTxNoCh" presStyleLbl="alignAcc1" presStyleIdx="3" presStyleCnt="4">
        <dgm:presLayoutVars>
          <dgm:chMax val="1"/>
          <dgm:bulletEnabled val="1"/>
        </dgm:presLayoutVars>
      </dgm:prSet>
      <dgm:spPr/>
      <dgm:t>
        <a:bodyPr/>
        <a:lstStyle/>
        <a:p>
          <a:endParaRPr lang="en-GB"/>
        </a:p>
      </dgm:t>
    </dgm:pt>
    <dgm:pt modelId="{D4F5AEF5-1F37-4197-B35E-68A287F0A496}" type="pres">
      <dgm:prSet presAssocID="{CC9532EE-3FB0-484A-ACA4-DB27C2CAFECB}" presName="rect2ParTxNoCh" presStyleLbl="alignAcc1" presStyleIdx="3" presStyleCnt="4">
        <dgm:presLayoutVars>
          <dgm:chMax val="1"/>
          <dgm:bulletEnabled val="1"/>
        </dgm:presLayoutVars>
      </dgm:prSet>
      <dgm:spPr/>
      <dgm:t>
        <a:bodyPr/>
        <a:lstStyle/>
        <a:p>
          <a:endParaRPr lang="en-GB"/>
        </a:p>
      </dgm:t>
    </dgm:pt>
    <dgm:pt modelId="{538C36AF-8417-4220-A15C-6A6237303F1A}" type="pres">
      <dgm:prSet presAssocID="{2B309BF8-C9FE-42D5-87E0-DE4F3915E331}" presName="rect3ParTxNoCh" presStyleLbl="alignAcc1" presStyleIdx="3" presStyleCnt="4">
        <dgm:presLayoutVars>
          <dgm:chMax val="1"/>
          <dgm:bulletEnabled val="1"/>
        </dgm:presLayoutVars>
      </dgm:prSet>
      <dgm:spPr/>
      <dgm:t>
        <a:bodyPr/>
        <a:lstStyle/>
        <a:p>
          <a:endParaRPr lang="en-GB"/>
        </a:p>
      </dgm:t>
    </dgm:pt>
    <dgm:pt modelId="{6F5F6D31-FE04-4939-A679-71A1FD6887E2}" type="pres">
      <dgm:prSet presAssocID="{91B91DCD-E46E-4064-87B1-5D35AF52EEC2}" presName="rect4ParTxNoCh" presStyleLbl="alignAcc1" presStyleIdx="3" presStyleCnt="4">
        <dgm:presLayoutVars>
          <dgm:chMax val="1"/>
          <dgm:bulletEnabled val="1"/>
        </dgm:presLayoutVars>
      </dgm:prSet>
      <dgm:spPr/>
      <dgm:t>
        <a:bodyPr/>
        <a:lstStyle/>
        <a:p>
          <a:endParaRPr lang="en-GB"/>
        </a:p>
      </dgm:t>
    </dgm:pt>
  </dgm:ptLst>
  <dgm:cxnLst>
    <dgm:cxn modelId="{DCCBFE9B-51F4-487B-8A24-1C8BDEF5BD3E}" type="presOf" srcId="{2B309BF8-C9FE-42D5-87E0-DE4F3915E331}" destId="{538C36AF-8417-4220-A15C-6A6237303F1A}" srcOrd="1" destOrd="0" presId="urn:microsoft.com/office/officeart/2005/8/layout/target3"/>
    <dgm:cxn modelId="{03252041-2E41-4B37-9E73-E000125E78E2}" type="presOf" srcId="{80701817-0BE0-4032-A929-8C4A182644FA}" destId="{31637274-1A03-4D50-BB42-5EFEBB751A92}" srcOrd="0" destOrd="0" presId="urn:microsoft.com/office/officeart/2005/8/layout/target3"/>
    <dgm:cxn modelId="{ED2B67C7-0F7A-48FC-8307-DF059AADFC3F}" type="presOf" srcId="{CC9532EE-3FB0-484A-ACA4-DB27C2CAFECB}" destId="{D4F5AEF5-1F37-4197-B35E-68A287F0A496}" srcOrd="1" destOrd="0" presId="urn:microsoft.com/office/officeart/2005/8/layout/target3"/>
    <dgm:cxn modelId="{F3283F06-9CE6-4A90-A6C2-777A8B90C671}" type="presOf" srcId="{91B91DCD-E46E-4064-87B1-5D35AF52EEC2}" destId="{6F5F6D31-FE04-4939-A679-71A1FD6887E2}" srcOrd="1" destOrd="0" presId="urn:microsoft.com/office/officeart/2005/8/layout/target3"/>
    <dgm:cxn modelId="{BA88A844-37F6-4C55-A462-A77B726DD9D3}" type="presOf" srcId="{2A86E907-754D-4ED5-9BB4-4579401E5850}" destId="{B489F294-40E9-467C-A923-59802A83A2C7}" srcOrd="0" destOrd="0" presId="urn:microsoft.com/office/officeart/2005/8/layout/target3"/>
    <dgm:cxn modelId="{030CC1D4-E2C8-4AC6-9A2E-E79BA8E07516}" srcId="{80701817-0BE0-4032-A929-8C4A182644FA}" destId="{2A86E907-754D-4ED5-9BB4-4579401E5850}" srcOrd="0" destOrd="0" parTransId="{1A49F3C1-317D-406A-A1E0-A9E4C6758AAC}" sibTransId="{6800202E-1CF1-4D38-BB1A-5802D20F1C77}"/>
    <dgm:cxn modelId="{6CC7BDCD-2270-470A-B2DD-856A5756FACD}" type="presOf" srcId="{91B91DCD-E46E-4064-87B1-5D35AF52EEC2}" destId="{3D01F7AE-51BE-4C8F-BCE3-7A2024B9C22A}" srcOrd="0" destOrd="0" presId="urn:microsoft.com/office/officeart/2005/8/layout/target3"/>
    <dgm:cxn modelId="{17D79B51-4E67-45D9-A92C-3542FA7753CA}" type="presOf" srcId="{CC9532EE-3FB0-484A-ACA4-DB27C2CAFECB}" destId="{EA1F6CD7-F3EF-4FA0-A832-27ACC2A3B031}" srcOrd="0" destOrd="0" presId="urn:microsoft.com/office/officeart/2005/8/layout/target3"/>
    <dgm:cxn modelId="{282FF623-1E08-4021-843E-6A03D97F5A7F}" srcId="{80701817-0BE0-4032-A929-8C4A182644FA}" destId="{2B309BF8-C9FE-42D5-87E0-DE4F3915E331}" srcOrd="2" destOrd="0" parTransId="{2EB61CAA-D4ED-43C5-B8E3-B53CF84F8398}" sibTransId="{1EFF9D33-89C4-4C33-BFE5-CD0298FA95E0}"/>
    <dgm:cxn modelId="{AEB9350E-4BA2-4361-B859-9F547862BB16}" type="presOf" srcId="{2B309BF8-C9FE-42D5-87E0-DE4F3915E331}" destId="{356392FE-F15B-4FA9-99AA-2979BA89BD73}" srcOrd="0" destOrd="0" presId="urn:microsoft.com/office/officeart/2005/8/layout/target3"/>
    <dgm:cxn modelId="{6D0F685E-038C-47A8-8BC1-E0842BB5BC67}" srcId="{80701817-0BE0-4032-A929-8C4A182644FA}" destId="{CC9532EE-3FB0-484A-ACA4-DB27C2CAFECB}" srcOrd="1" destOrd="0" parTransId="{6CE9D261-8655-436C-9AD1-2D992FECB21C}" sibTransId="{FB9E5E50-0221-458E-B2BB-CD5B45794A4B}"/>
    <dgm:cxn modelId="{3C523B61-3A80-4A5F-A7E9-2EA09C0B4FDE}" srcId="{80701817-0BE0-4032-A929-8C4A182644FA}" destId="{91B91DCD-E46E-4064-87B1-5D35AF52EEC2}" srcOrd="3" destOrd="0" parTransId="{4927C559-951A-4F62-9104-5B55A3C35633}" sibTransId="{B1252C08-17FD-4BCA-9FB8-E07C98B568DC}"/>
    <dgm:cxn modelId="{F4CD7136-0976-49F7-985D-F31F81BE81F8}" type="presOf" srcId="{2A86E907-754D-4ED5-9BB4-4579401E5850}" destId="{1157B6C7-9413-448E-A3E2-767E0DE0AA05}" srcOrd="1" destOrd="0" presId="urn:microsoft.com/office/officeart/2005/8/layout/target3"/>
    <dgm:cxn modelId="{26602A94-90B4-40D7-8667-93845B6C249E}" type="presParOf" srcId="{31637274-1A03-4D50-BB42-5EFEBB751A92}" destId="{EA65513D-0584-4FFF-9090-FEECC9C12416}" srcOrd="0" destOrd="0" presId="urn:microsoft.com/office/officeart/2005/8/layout/target3"/>
    <dgm:cxn modelId="{98427FBE-B168-4D86-96F3-F2E9EF43BD02}" type="presParOf" srcId="{31637274-1A03-4D50-BB42-5EFEBB751A92}" destId="{E4DBC426-4D38-4658-A0FE-E1511A49225B}" srcOrd="1" destOrd="0" presId="urn:microsoft.com/office/officeart/2005/8/layout/target3"/>
    <dgm:cxn modelId="{3DE330F2-86CF-427C-A9D6-2C7C61B22A68}" type="presParOf" srcId="{31637274-1A03-4D50-BB42-5EFEBB751A92}" destId="{B489F294-40E9-467C-A923-59802A83A2C7}" srcOrd="2" destOrd="0" presId="urn:microsoft.com/office/officeart/2005/8/layout/target3"/>
    <dgm:cxn modelId="{57855090-8F70-494D-952E-153DC49207EA}" type="presParOf" srcId="{31637274-1A03-4D50-BB42-5EFEBB751A92}" destId="{12DD067A-A851-46C4-A3CC-132CC9D5A3A4}" srcOrd="3" destOrd="0" presId="urn:microsoft.com/office/officeart/2005/8/layout/target3"/>
    <dgm:cxn modelId="{817DFEF6-F8FC-4E4B-9B79-96082F73743B}" type="presParOf" srcId="{31637274-1A03-4D50-BB42-5EFEBB751A92}" destId="{BECBEB68-C1B9-46CF-B658-A7652D83742C}" srcOrd="4" destOrd="0" presId="urn:microsoft.com/office/officeart/2005/8/layout/target3"/>
    <dgm:cxn modelId="{5B2355A1-4866-4B7A-BC22-AF3352C5AEED}" type="presParOf" srcId="{31637274-1A03-4D50-BB42-5EFEBB751A92}" destId="{EA1F6CD7-F3EF-4FA0-A832-27ACC2A3B031}" srcOrd="5" destOrd="0" presId="urn:microsoft.com/office/officeart/2005/8/layout/target3"/>
    <dgm:cxn modelId="{E7FCB1D8-62A1-4188-B60A-867E7493A76F}" type="presParOf" srcId="{31637274-1A03-4D50-BB42-5EFEBB751A92}" destId="{84F194FC-8AD1-488F-9B89-B7EEB1D77B13}" srcOrd="6" destOrd="0" presId="urn:microsoft.com/office/officeart/2005/8/layout/target3"/>
    <dgm:cxn modelId="{C79F1975-B8D2-4F3F-B2AC-E43EF1033772}" type="presParOf" srcId="{31637274-1A03-4D50-BB42-5EFEBB751A92}" destId="{994FD3D9-6EE4-4B70-B1E4-41057BF585E7}" srcOrd="7" destOrd="0" presId="urn:microsoft.com/office/officeart/2005/8/layout/target3"/>
    <dgm:cxn modelId="{D41B05CB-32C0-463D-84C8-3C2F05DDCB57}" type="presParOf" srcId="{31637274-1A03-4D50-BB42-5EFEBB751A92}" destId="{356392FE-F15B-4FA9-99AA-2979BA89BD73}" srcOrd="8" destOrd="0" presId="urn:microsoft.com/office/officeart/2005/8/layout/target3"/>
    <dgm:cxn modelId="{6169455F-4598-44C4-B7EA-F51F2A841CD7}" type="presParOf" srcId="{31637274-1A03-4D50-BB42-5EFEBB751A92}" destId="{904B4958-3B18-4452-B994-EF15D2F582C3}" srcOrd="9" destOrd="0" presId="urn:microsoft.com/office/officeart/2005/8/layout/target3"/>
    <dgm:cxn modelId="{4918BF82-A8A5-4D04-864C-73284D82E330}" type="presParOf" srcId="{31637274-1A03-4D50-BB42-5EFEBB751A92}" destId="{40B4FE9B-0063-416E-8FEF-01B5E60B5A98}" srcOrd="10" destOrd="0" presId="urn:microsoft.com/office/officeart/2005/8/layout/target3"/>
    <dgm:cxn modelId="{F7ED0A4A-5F80-44C7-A8D3-27F2470DC590}" type="presParOf" srcId="{31637274-1A03-4D50-BB42-5EFEBB751A92}" destId="{3D01F7AE-51BE-4C8F-BCE3-7A2024B9C22A}" srcOrd="11" destOrd="0" presId="urn:microsoft.com/office/officeart/2005/8/layout/target3"/>
    <dgm:cxn modelId="{A70E3011-19D4-456F-90A1-624D3AC30BFB}" type="presParOf" srcId="{31637274-1A03-4D50-BB42-5EFEBB751A92}" destId="{1157B6C7-9413-448E-A3E2-767E0DE0AA05}" srcOrd="12" destOrd="0" presId="urn:microsoft.com/office/officeart/2005/8/layout/target3"/>
    <dgm:cxn modelId="{52C5D8F4-825C-40A3-8167-72E558A5E6CF}" type="presParOf" srcId="{31637274-1A03-4D50-BB42-5EFEBB751A92}" destId="{D4F5AEF5-1F37-4197-B35E-68A287F0A496}" srcOrd="13" destOrd="0" presId="urn:microsoft.com/office/officeart/2005/8/layout/target3"/>
    <dgm:cxn modelId="{4DB2D6E9-B33A-41EF-AB81-1F785097D197}" type="presParOf" srcId="{31637274-1A03-4D50-BB42-5EFEBB751A92}" destId="{538C36AF-8417-4220-A15C-6A6237303F1A}" srcOrd="14" destOrd="0" presId="urn:microsoft.com/office/officeart/2005/8/layout/target3"/>
    <dgm:cxn modelId="{F48301F6-9D7C-4B52-9999-AA60B0C8D0ED}" type="presParOf" srcId="{31637274-1A03-4D50-BB42-5EFEBB751A92}" destId="{6F5F6D31-FE04-4939-A679-71A1FD6887E2}"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E3ED9F3-DBBB-4D0F-9731-92CE86121623}" type="doc">
      <dgm:prSet loTypeId="urn:microsoft.com/office/officeart/2005/8/layout/target3" loCatId="relationship" qsTypeId="urn:microsoft.com/office/officeart/2005/8/quickstyle/simple1" qsCatId="simple" csTypeId="urn:microsoft.com/office/officeart/2005/8/colors/accent6_3" csCatId="accent6" phldr="1"/>
      <dgm:spPr/>
      <dgm:t>
        <a:bodyPr/>
        <a:lstStyle/>
        <a:p>
          <a:endParaRPr lang="en-GB"/>
        </a:p>
      </dgm:t>
    </dgm:pt>
    <dgm:pt modelId="{AB4B7669-57A0-46FB-8D4E-49A1EDE572A5}">
      <dgm:prSet custT="1"/>
      <dgm:spPr>
        <a:solidFill>
          <a:srgbClr val="FFC000"/>
        </a:solidFill>
        <a:ln>
          <a:solidFill>
            <a:schemeClr val="accent3">
              <a:lumMod val="60000"/>
              <a:lumOff val="40000"/>
            </a:schemeClr>
          </a:solidFill>
        </a:ln>
      </dgm:spPr>
      <dgm:t>
        <a:bodyPr/>
        <a:lstStyle/>
        <a:p>
          <a:pPr rtl="0"/>
          <a:r>
            <a:rPr lang="en-GB" sz="2000" i="1" dirty="0" smtClean="0"/>
            <a:t>Based on supporting and administrative documents, like  the declaration of honour, legal entity form, profit and loss accounts...</a:t>
          </a:r>
          <a:endParaRPr lang="en-GB" sz="2000" dirty="0"/>
        </a:p>
      </dgm:t>
    </dgm:pt>
    <dgm:pt modelId="{71901CA0-6795-42F5-AE95-8E50C09D0713}" type="parTrans" cxnId="{FEE50CD6-DECD-4FA5-B973-B3A2B43707EB}">
      <dgm:prSet/>
      <dgm:spPr/>
      <dgm:t>
        <a:bodyPr/>
        <a:lstStyle/>
        <a:p>
          <a:endParaRPr lang="en-GB"/>
        </a:p>
      </dgm:t>
    </dgm:pt>
    <dgm:pt modelId="{8BEB853A-242C-49AB-882E-38B3F416D9A2}" type="sibTrans" cxnId="{FEE50CD6-DECD-4FA5-B973-B3A2B43707EB}">
      <dgm:prSet/>
      <dgm:spPr/>
      <dgm:t>
        <a:bodyPr/>
        <a:lstStyle/>
        <a:p>
          <a:endParaRPr lang="en-GB"/>
        </a:p>
      </dgm:t>
    </dgm:pt>
    <dgm:pt modelId="{13D8E566-5028-47B6-ADEB-D3BB57A92FF1}" type="pres">
      <dgm:prSet presAssocID="{AE3ED9F3-DBBB-4D0F-9731-92CE86121623}" presName="Name0" presStyleCnt="0">
        <dgm:presLayoutVars>
          <dgm:chMax val="7"/>
          <dgm:dir/>
          <dgm:animLvl val="lvl"/>
          <dgm:resizeHandles val="exact"/>
        </dgm:presLayoutVars>
      </dgm:prSet>
      <dgm:spPr/>
      <dgm:t>
        <a:bodyPr/>
        <a:lstStyle/>
        <a:p>
          <a:endParaRPr lang="en-GB"/>
        </a:p>
      </dgm:t>
    </dgm:pt>
    <dgm:pt modelId="{86F04564-1CF8-492B-801D-386A5E99CC17}" type="pres">
      <dgm:prSet presAssocID="{AB4B7669-57A0-46FB-8D4E-49A1EDE572A5}" presName="circle1" presStyleLbl="node1" presStyleIdx="0" presStyleCnt="1"/>
      <dgm:spPr>
        <a:solidFill>
          <a:schemeClr val="accent3">
            <a:lumMod val="60000"/>
            <a:lumOff val="40000"/>
          </a:schemeClr>
        </a:solidFill>
      </dgm:spPr>
      <dgm:t>
        <a:bodyPr/>
        <a:lstStyle/>
        <a:p>
          <a:endParaRPr lang="en-GB"/>
        </a:p>
      </dgm:t>
    </dgm:pt>
    <dgm:pt modelId="{CAFD1842-07AC-4AA8-B0A6-8F12E0609A64}" type="pres">
      <dgm:prSet presAssocID="{AB4B7669-57A0-46FB-8D4E-49A1EDE572A5}" presName="space" presStyleCnt="0"/>
      <dgm:spPr/>
    </dgm:pt>
    <dgm:pt modelId="{BFEF6B58-6A78-4020-B9C8-206013AC589D}" type="pres">
      <dgm:prSet presAssocID="{AB4B7669-57A0-46FB-8D4E-49A1EDE572A5}" presName="rect1" presStyleLbl="alignAcc1" presStyleIdx="0" presStyleCnt="1" custScaleX="110254"/>
      <dgm:spPr/>
      <dgm:t>
        <a:bodyPr/>
        <a:lstStyle/>
        <a:p>
          <a:endParaRPr lang="en-GB"/>
        </a:p>
      </dgm:t>
    </dgm:pt>
    <dgm:pt modelId="{DAA6A92B-B44A-41A3-9D06-E28247DF4048}" type="pres">
      <dgm:prSet presAssocID="{AB4B7669-57A0-46FB-8D4E-49A1EDE572A5}" presName="rect1ParTxNoCh" presStyleLbl="alignAcc1" presStyleIdx="0" presStyleCnt="1">
        <dgm:presLayoutVars>
          <dgm:chMax val="1"/>
          <dgm:bulletEnabled val="1"/>
        </dgm:presLayoutVars>
      </dgm:prSet>
      <dgm:spPr/>
      <dgm:t>
        <a:bodyPr/>
        <a:lstStyle/>
        <a:p>
          <a:endParaRPr lang="en-GB"/>
        </a:p>
      </dgm:t>
    </dgm:pt>
  </dgm:ptLst>
  <dgm:cxnLst>
    <dgm:cxn modelId="{5525B4FF-BD0A-4471-BAFA-B9A9ECF50C9D}" type="presOf" srcId="{AB4B7669-57A0-46FB-8D4E-49A1EDE572A5}" destId="{BFEF6B58-6A78-4020-B9C8-206013AC589D}" srcOrd="0" destOrd="0" presId="urn:microsoft.com/office/officeart/2005/8/layout/target3"/>
    <dgm:cxn modelId="{FEE50CD6-DECD-4FA5-B973-B3A2B43707EB}" srcId="{AE3ED9F3-DBBB-4D0F-9731-92CE86121623}" destId="{AB4B7669-57A0-46FB-8D4E-49A1EDE572A5}" srcOrd="0" destOrd="0" parTransId="{71901CA0-6795-42F5-AE95-8E50C09D0713}" sibTransId="{8BEB853A-242C-49AB-882E-38B3F416D9A2}"/>
    <dgm:cxn modelId="{E9445C7E-1D52-4646-98C8-07EA1BDBBDAA}" type="presOf" srcId="{AB4B7669-57A0-46FB-8D4E-49A1EDE572A5}" destId="{DAA6A92B-B44A-41A3-9D06-E28247DF4048}" srcOrd="1" destOrd="0" presId="urn:microsoft.com/office/officeart/2005/8/layout/target3"/>
    <dgm:cxn modelId="{336FEB6A-DB88-4611-95B9-C2B0E1B168ED}" type="presOf" srcId="{AE3ED9F3-DBBB-4D0F-9731-92CE86121623}" destId="{13D8E566-5028-47B6-ADEB-D3BB57A92FF1}" srcOrd="0" destOrd="0" presId="urn:microsoft.com/office/officeart/2005/8/layout/target3"/>
    <dgm:cxn modelId="{6BC53D6F-D6B8-4655-9C67-280DC6410F1B}" type="presParOf" srcId="{13D8E566-5028-47B6-ADEB-D3BB57A92FF1}" destId="{86F04564-1CF8-492B-801D-386A5E99CC17}" srcOrd="0" destOrd="0" presId="urn:microsoft.com/office/officeart/2005/8/layout/target3"/>
    <dgm:cxn modelId="{9C0ED801-5C3C-4047-B7B4-227ECAF03F6E}" type="presParOf" srcId="{13D8E566-5028-47B6-ADEB-D3BB57A92FF1}" destId="{CAFD1842-07AC-4AA8-B0A6-8F12E0609A64}" srcOrd="1" destOrd="0" presId="urn:microsoft.com/office/officeart/2005/8/layout/target3"/>
    <dgm:cxn modelId="{72A84473-F194-45E8-88B3-D23604E1C018}" type="presParOf" srcId="{13D8E566-5028-47B6-ADEB-D3BB57A92FF1}" destId="{BFEF6B58-6A78-4020-B9C8-206013AC589D}" srcOrd="2" destOrd="0" presId="urn:microsoft.com/office/officeart/2005/8/layout/target3"/>
    <dgm:cxn modelId="{4DC5F5A3-283B-4825-896A-6C6260E57474}" type="presParOf" srcId="{13D8E566-5028-47B6-ADEB-D3BB57A92FF1}" destId="{DAA6A92B-B44A-41A3-9D06-E28247DF4048}"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ACAC355-45E3-4D19-AB16-AD678EAF5D22}"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GB"/>
        </a:p>
      </dgm:t>
    </dgm:pt>
    <dgm:pt modelId="{F687EA81-0C3F-4108-BB43-9E72C8E2BF6B}">
      <dgm:prSet/>
      <dgm:spPr/>
      <dgm:t>
        <a:bodyPr/>
        <a:lstStyle/>
        <a:p>
          <a:pPr rtl="0"/>
          <a:r>
            <a:rPr lang="fr-BE" b="1" dirty="0" smtClean="0"/>
            <a:t>Relevance</a:t>
          </a:r>
        </a:p>
        <a:p>
          <a:pPr rtl="0"/>
          <a:r>
            <a:rPr lang="fr-BE" dirty="0" smtClean="0"/>
            <a:t> (30 points)</a:t>
          </a:r>
          <a:endParaRPr lang="en-GB" dirty="0"/>
        </a:p>
      </dgm:t>
    </dgm:pt>
    <dgm:pt modelId="{D577F843-D81A-4324-8F98-C580A2169994}" type="parTrans" cxnId="{5C23B2D2-5C9A-4648-97C1-8C579F7808B5}">
      <dgm:prSet/>
      <dgm:spPr/>
      <dgm:t>
        <a:bodyPr/>
        <a:lstStyle/>
        <a:p>
          <a:endParaRPr lang="en-GB"/>
        </a:p>
      </dgm:t>
    </dgm:pt>
    <dgm:pt modelId="{444DF55D-16CD-4D04-841E-D6A09DDEF7A9}" type="sibTrans" cxnId="{5C23B2D2-5C9A-4648-97C1-8C579F7808B5}">
      <dgm:prSet/>
      <dgm:spPr/>
      <dgm:t>
        <a:bodyPr/>
        <a:lstStyle/>
        <a:p>
          <a:endParaRPr lang="en-GB"/>
        </a:p>
      </dgm:t>
    </dgm:pt>
    <dgm:pt modelId="{153201CA-7453-4B87-85F5-ABF162A2535A}">
      <dgm:prSet/>
      <dgm:spPr/>
      <dgm:t>
        <a:bodyPr/>
        <a:lstStyle/>
        <a:p>
          <a:pPr rtl="0"/>
          <a:endParaRPr lang="en-GB" b="1" noProof="0" dirty="0" smtClean="0"/>
        </a:p>
        <a:p>
          <a:pPr rtl="0"/>
          <a:r>
            <a:rPr lang="en-GB" b="1" noProof="0" dirty="0" smtClean="0"/>
            <a:t>Quality of </a:t>
          </a:r>
        </a:p>
        <a:p>
          <a:pPr rtl="0"/>
          <a:r>
            <a:rPr lang="en-GB" b="1" noProof="0" dirty="0" smtClean="0"/>
            <a:t>Design + Implementation </a:t>
          </a:r>
        </a:p>
        <a:p>
          <a:pPr rtl="0"/>
          <a:r>
            <a:rPr lang="en-GB" noProof="0" dirty="0" smtClean="0"/>
            <a:t>(30 points)</a:t>
          </a:r>
          <a:endParaRPr lang="en-GB" noProof="0" dirty="0"/>
        </a:p>
      </dgm:t>
    </dgm:pt>
    <dgm:pt modelId="{03F85039-0571-4275-B7BD-1FA193BF25A9}" type="parTrans" cxnId="{1423D5D7-A579-4CFC-ACDE-82DDF19622DB}">
      <dgm:prSet/>
      <dgm:spPr/>
      <dgm:t>
        <a:bodyPr/>
        <a:lstStyle/>
        <a:p>
          <a:endParaRPr lang="en-GB"/>
        </a:p>
      </dgm:t>
    </dgm:pt>
    <dgm:pt modelId="{35370A94-A35F-4A9E-A9C3-590A27CED7CC}" type="sibTrans" cxnId="{1423D5D7-A579-4CFC-ACDE-82DDF19622DB}">
      <dgm:prSet/>
      <dgm:spPr/>
      <dgm:t>
        <a:bodyPr/>
        <a:lstStyle/>
        <a:p>
          <a:endParaRPr lang="en-GB"/>
        </a:p>
      </dgm:t>
    </dgm:pt>
    <dgm:pt modelId="{0365D5F8-34F9-4063-B6CD-B1321B729535}">
      <dgm:prSet/>
      <dgm:spPr/>
      <dgm:t>
        <a:bodyPr/>
        <a:lstStyle/>
        <a:p>
          <a:pPr rtl="0"/>
          <a:endParaRPr lang="en-GB" b="1" noProof="0" dirty="0" smtClean="0"/>
        </a:p>
        <a:p>
          <a:pPr rtl="0"/>
          <a:endParaRPr lang="en-GB" b="1" noProof="0" dirty="0" smtClean="0"/>
        </a:p>
        <a:p>
          <a:pPr rtl="0"/>
          <a:r>
            <a:rPr lang="en-GB" b="1" noProof="0" dirty="0" smtClean="0"/>
            <a:t>Quality of </a:t>
          </a:r>
        </a:p>
        <a:p>
          <a:pPr rtl="0"/>
          <a:r>
            <a:rPr lang="en-GB" b="1" noProof="0" dirty="0" smtClean="0"/>
            <a:t>Team + Cooperation</a:t>
          </a:r>
          <a:r>
            <a:rPr lang="en-GB" noProof="0" dirty="0" smtClean="0"/>
            <a:t> arrangements</a:t>
          </a:r>
        </a:p>
        <a:p>
          <a:pPr rtl="0"/>
          <a:r>
            <a:rPr lang="en-GB" noProof="0" dirty="0" smtClean="0"/>
            <a:t>(20 points)</a:t>
          </a:r>
          <a:endParaRPr lang="en-GB" noProof="0" dirty="0"/>
        </a:p>
      </dgm:t>
    </dgm:pt>
    <dgm:pt modelId="{5F2E6A47-0154-4E43-B115-6F8CF1013F23}" type="parTrans" cxnId="{4B954B16-93CD-42F9-9FB7-C5A4871C1332}">
      <dgm:prSet/>
      <dgm:spPr/>
      <dgm:t>
        <a:bodyPr/>
        <a:lstStyle/>
        <a:p>
          <a:endParaRPr lang="en-GB"/>
        </a:p>
      </dgm:t>
    </dgm:pt>
    <dgm:pt modelId="{BF2FD2C6-20AB-4845-BFEB-DE7616AE6682}" type="sibTrans" cxnId="{4B954B16-93CD-42F9-9FB7-C5A4871C1332}">
      <dgm:prSet/>
      <dgm:spPr/>
      <dgm:t>
        <a:bodyPr/>
        <a:lstStyle/>
        <a:p>
          <a:endParaRPr lang="en-GB"/>
        </a:p>
      </dgm:t>
    </dgm:pt>
    <dgm:pt modelId="{6E8B26BB-A47B-48B8-8AF2-807C19DEB623}">
      <dgm:prSet/>
      <dgm:spPr/>
      <dgm:t>
        <a:bodyPr/>
        <a:lstStyle/>
        <a:p>
          <a:pPr rtl="0"/>
          <a:r>
            <a:rPr lang="fr-BE" b="1" dirty="0" smtClean="0"/>
            <a:t>Impact and Sustainability </a:t>
          </a:r>
        </a:p>
        <a:p>
          <a:pPr rtl="0"/>
          <a:r>
            <a:rPr lang="fr-BE" dirty="0" smtClean="0"/>
            <a:t>(20 points)</a:t>
          </a:r>
          <a:endParaRPr lang="en-GB" dirty="0"/>
        </a:p>
      </dgm:t>
    </dgm:pt>
    <dgm:pt modelId="{BE8EE00D-7260-4D55-8ED9-49DE93D58379}" type="parTrans" cxnId="{36121E97-0954-4E29-996E-2BAE4FC784AB}">
      <dgm:prSet/>
      <dgm:spPr/>
      <dgm:t>
        <a:bodyPr/>
        <a:lstStyle/>
        <a:p>
          <a:endParaRPr lang="en-GB"/>
        </a:p>
      </dgm:t>
    </dgm:pt>
    <dgm:pt modelId="{31687560-8633-427A-A3A8-A78BA2BA8844}" type="sibTrans" cxnId="{36121E97-0954-4E29-996E-2BAE4FC784AB}">
      <dgm:prSet/>
      <dgm:spPr/>
      <dgm:t>
        <a:bodyPr/>
        <a:lstStyle/>
        <a:p>
          <a:endParaRPr lang="en-GB"/>
        </a:p>
      </dgm:t>
    </dgm:pt>
    <dgm:pt modelId="{6B3D7F99-9982-4489-894E-96656EC28A9E}" type="pres">
      <dgm:prSet presAssocID="{5ACAC355-45E3-4D19-AB16-AD678EAF5D22}" presName="Name0" presStyleCnt="0">
        <dgm:presLayoutVars>
          <dgm:dir/>
          <dgm:resizeHandles val="exact"/>
        </dgm:presLayoutVars>
      </dgm:prSet>
      <dgm:spPr/>
      <dgm:t>
        <a:bodyPr/>
        <a:lstStyle/>
        <a:p>
          <a:endParaRPr lang="en-GB"/>
        </a:p>
      </dgm:t>
    </dgm:pt>
    <dgm:pt modelId="{3C773B17-A6FE-4EE6-83D9-2A9AF9324069}" type="pres">
      <dgm:prSet presAssocID="{F687EA81-0C3F-4108-BB43-9E72C8E2BF6B}" presName="Name5" presStyleLbl="vennNode1" presStyleIdx="0" presStyleCnt="4">
        <dgm:presLayoutVars>
          <dgm:bulletEnabled val="1"/>
        </dgm:presLayoutVars>
      </dgm:prSet>
      <dgm:spPr/>
      <dgm:t>
        <a:bodyPr/>
        <a:lstStyle/>
        <a:p>
          <a:endParaRPr lang="en-GB"/>
        </a:p>
      </dgm:t>
    </dgm:pt>
    <dgm:pt modelId="{5382C62B-21A5-4D88-B2DE-58C7F1EF034D}" type="pres">
      <dgm:prSet presAssocID="{444DF55D-16CD-4D04-841E-D6A09DDEF7A9}" presName="space" presStyleCnt="0"/>
      <dgm:spPr/>
    </dgm:pt>
    <dgm:pt modelId="{53868B51-589E-4C37-86EA-0A00562E1790}" type="pres">
      <dgm:prSet presAssocID="{153201CA-7453-4B87-85F5-ABF162A2535A}" presName="Name5" presStyleLbl="vennNode1" presStyleIdx="1" presStyleCnt="4" custLinFactNeighborX="-2286" custLinFactNeighborY="-2286">
        <dgm:presLayoutVars>
          <dgm:bulletEnabled val="1"/>
        </dgm:presLayoutVars>
      </dgm:prSet>
      <dgm:spPr/>
      <dgm:t>
        <a:bodyPr/>
        <a:lstStyle/>
        <a:p>
          <a:endParaRPr lang="en-GB"/>
        </a:p>
      </dgm:t>
    </dgm:pt>
    <dgm:pt modelId="{63EE020C-3BDA-4889-B70D-8B4C37E32643}" type="pres">
      <dgm:prSet presAssocID="{35370A94-A35F-4A9E-A9C3-590A27CED7CC}" presName="space" presStyleCnt="0"/>
      <dgm:spPr/>
    </dgm:pt>
    <dgm:pt modelId="{1F90D968-AC7D-4433-ADB8-F622EFE4A075}" type="pres">
      <dgm:prSet presAssocID="{0365D5F8-34F9-4063-B6CD-B1321B729535}" presName="Name5" presStyleLbl="vennNode1" presStyleIdx="2" presStyleCnt="4">
        <dgm:presLayoutVars>
          <dgm:bulletEnabled val="1"/>
        </dgm:presLayoutVars>
      </dgm:prSet>
      <dgm:spPr/>
      <dgm:t>
        <a:bodyPr/>
        <a:lstStyle/>
        <a:p>
          <a:endParaRPr lang="en-GB"/>
        </a:p>
      </dgm:t>
    </dgm:pt>
    <dgm:pt modelId="{0FBFF1B9-7129-4CF6-B234-3141F7F46CD9}" type="pres">
      <dgm:prSet presAssocID="{BF2FD2C6-20AB-4845-BFEB-DE7616AE6682}" presName="space" presStyleCnt="0"/>
      <dgm:spPr/>
    </dgm:pt>
    <dgm:pt modelId="{B4EF08F0-560B-4B56-AB85-4E36D9468800}" type="pres">
      <dgm:prSet presAssocID="{6E8B26BB-A47B-48B8-8AF2-807C19DEB623}" presName="Name5" presStyleLbl="vennNode1" presStyleIdx="3" presStyleCnt="4" custLinFactNeighborX="-6413">
        <dgm:presLayoutVars>
          <dgm:bulletEnabled val="1"/>
        </dgm:presLayoutVars>
      </dgm:prSet>
      <dgm:spPr/>
      <dgm:t>
        <a:bodyPr/>
        <a:lstStyle/>
        <a:p>
          <a:endParaRPr lang="en-GB"/>
        </a:p>
      </dgm:t>
    </dgm:pt>
  </dgm:ptLst>
  <dgm:cxnLst>
    <dgm:cxn modelId="{4850B376-3EDF-42B6-B654-07177744C184}" type="presOf" srcId="{0365D5F8-34F9-4063-B6CD-B1321B729535}" destId="{1F90D968-AC7D-4433-ADB8-F622EFE4A075}" srcOrd="0" destOrd="0" presId="urn:microsoft.com/office/officeart/2005/8/layout/venn3"/>
    <dgm:cxn modelId="{82D5B4E6-A79E-4C06-9DCA-49CAFD8EEADF}" type="presOf" srcId="{6E8B26BB-A47B-48B8-8AF2-807C19DEB623}" destId="{B4EF08F0-560B-4B56-AB85-4E36D9468800}" srcOrd="0" destOrd="0" presId="urn:microsoft.com/office/officeart/2005/8/layout/venn3"/>
    <dgm:cxn modelId="{1423D5D7-A579-4CFC-ACDE-82DDF19622DB}" srcId="{5ACAC355-45E3-4D19-AB16-AD678EAF5D22}" destId="{153201CA-7453-4B87-85F5-ABF162A2535A}" srcOrd="1" destOrd="0" parTransId="{03F85039-0571-4275-B7BD-1FA193BF25A9}" sibTransId="{35370A94-A35F-4A9E-A9C3-590A27CED7CC}"/>
    <dgm:cxn modelId="{5C23B2D2-5C9A-4648-97C1-8C579F7808B5}" srcId="{5ACAC355-45E3-4D19-AB16-AD678EAF5D22}" destId="{F687EA81-0C3F-4108-BB43-9E72C8E2BF6B}" srcOrd="0" destOrd="0" parTransId="{D577F843-D81A-4324-8F98-C580A2169994}" sibTransId="{444DF55D-16CD-4D04-841E-D6A09DDEF7A9}"/>
    <dgm:cxn modelId="{36121E97-0954-4E29-996E-2BAE4FC784AB}" srcId="{5ACAC355-45E3-4D19-AB16-AD678EAF5D22}" destId="{6E8B26BB-A47B-48B8-8AF2-807C19DEB623}" srcOrd="3" destOrd="0" parTransId="{BE8EE00D-7260-4D55-8ED9-49DE93D58379}" sibTransId="{31687560-8633-427A-A3A8-A78BA2BA8844}"/>
    <dgm:cxn modelId="{3BED7FF3-8C80-4F20-99C9-C3192C7FCDB9}" type="presOf" srcId="{5ACAC355-45E3-4D19-AB16-AD678EAF5D22}" destId="{6B3D7F99-9982-4489-894E-96656EC28A9E}" srcOrd="0" destOrd="0" presId="urn:microsoft.com/office/officeart/2005/8/layout/venn3"/>
    <dgm:cxn modelId="{4B954B16-93CD-42F9-9FB7-C5A4871C1332}" srcId="{5ACAC355-45E3-4D19-AB16-AD678EAF5D22}" destId="{0365D5F8-34F9-4063-B6CD-B1321B729535}" srcOrd="2" destOrd="0" parTransId="{5F2E6A47-0154-4E43-B115-6F8CF1013F23}" sibTransId="{BF2FD2C6-20AB-4845-BFEB-DE7616AE6682}"/>
    <dgm:cxn modelId="{9CA5F909-333C-4F85-8933-50907CFA643D}" type="presOf" srcId="{153201CA-7453-4B87-85F5-ABF162A2535A}" destId="{53868B51-589E-4C37-86EA-0A00562E1790}" srcOrd="0" destOrd="0" presId="urn:microsoft.com/office/officeart/2005/8/layout/venn3"/>
    <dgm:cxn modelId="{08364C7F-747F-4B00-ACF6-DA47167514EA}" type="presOf" srcId="{F687EA81-0C3F-4108-BB43-9E72C8E2BF6B}" destId="{3C773B17-A6FE-4EE6-83D9-2A9AF9324069}" srcOrd="0" destOrd="0" presId="urn:microsoft.com/office/officeart/2005/8/layout/venn3"/>
    <dgm:cxn modelId="{08CFDCAC-9F86-425D-8BAF-65120E8234A6}" type="presParOf" srcId="{6B3D7F99-9982-4489-894E-96656EC28A9E}" destId="{3C773B17-A6FE-4EE6-83D9-2A9AF9324069}" srcOrd="0" destOrd="0" presId="urn:microsoft.com/office/officeart/2005/8/layout/venn3"/>
    <dgm:cxn modelId="{84B686A8-FBE1-47D2-9217-34695CCF54EF}" type="presParOf" srcId="{6B3D7F99-9982-4489-894E-96656EC28A9E}" destId="{5382C62B-21A5-4D88-B2DE-58C7F1EF034D}" srcOrd="1" destOrd="0" presId="urn:microsoft.com/office/officeart/2005/8/layout/venn3"/>
    <dgm:cxn modelId="{06A24FB0-36CC-45CD-99BE-016F9AB77312}" type="presParOf" srcId="{6B3D7F99-9982-4489-894E-96656EC28A9E}" destId="{53868B51-589E-4C37-86EA-0A00562E1790}" srcOrd="2" destOrd="0" presId="urn:microsoft.com/office/officeart/2005/8/layout/venn3"/>
    <dgm:cxn modelId="{37E7D2F2-72CB-4441-91AC-4E2DFC7C72B6}" type="presParOf" srcId="{6B3D7F99-9982-4489-894E-96656EC28A9E}" destId="{63EE020C-3BDA-4889-B70D-8B4C37E32643}" srcOrd="3" destOrd="0" presId="urn:microsoft.com/office/officeart/2005/8/layout/venn3"/>
    <dgm:cxn modelId="{430D2EB9-C89C-488D-ACFC-441204062202}" type="presParOf" srcId="{6B3D7F99-9982-4489-894E-96656EC28A9E}" destId="{1F90D968-AC7D-4433-ADB8-F622EFE4A075}" srcOrd="4" destOrd="0" presId="urn:microsoft.com/office/officeart/2005/8/layout/venn3"/>
    <dgm:cxn modelId="{4D9A702A-A3D4-4626-A395-7A2163129A6B}" type="presParOf" srcId="{6B3D7F99-9982-4489-894E-96656EC28A9E}" destId="{0FBFF1B9-7129-4CF6-B234-3141F7F46CD9}" srcOrd="5" destOrd="0" presId="urn:microsoft.com/office/officeart/2005/8/layout/venn3"/>
    <dgm:cxn modelId="{91C59E30-9AE6-46DF-9667-8462E71A3B5F}" type="presParOf" srcId="{6B3D7F99-9982-4489-894E-96656EC28A9E}" destId="{B4EF08F0-560B-4B56-AB85-4E36D9468800}"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E80A8BB-4523-43F5-8B76-DFE008ABF414}" type="doc">
      <dgm:prSet loTypeId="urn:microsoft.com/office/officeart/2005/8/layout/vList5" loCatId="list" qsTypeId="urn:microsoft.com/office/officeart/2005/8/quickstyle/3d4" qsCatId="3D" csTypeId="urn:microsoft.com/office/officeart/2005/8/colors/colorful1" csCatId="colorful" phldr="1"/>
      <dgm:spPr/>
      <dgm:t>
        <a:bodyPr/>
        <a:lstStyle/>
        <a:p>
          <a:endParaRPr lang="en-GB"/>
        </a:p>
      </dgm:t>
    </dgm:pt>
    <dgm:pt modelId="{7731448B-CFF9-4943-B7CB-426EFE3A1B71}">
      <dgm:prSet custT="1"/>
      <dgm:spPr>
        <a:solidFill>
          <a:srgbClr val="002060"/>
        </a:solidFill>
      </dgm:spPr>
      <dgm:t>
        <a:bodyPr/>
        <a:lstStyle/>
        <a:p>
          <a:pPr rtl="0"/>
          <a:r>
            <a:rPr lang="en-GB" sz="2400" b="1" noProof="0" dirty="0" smtClean="0"/>
            <a:t>EACEA takes  decision based on:</a:t>
          </a:r>
          <a:endParaRPr lang="en-GB" sz="2400" noProof="0" dirty="0"/>
        </a:p>
      </dgm:t>
    </dgm:pt>
    <dgm:pt modelId="{CB461526-D3C9-46E9-A4CA-C5B8EE69E4E9}" type="parTrans" cxnId="{B9901DB6-A5D9-401F-ACA4-407E785B9CAD}">
      <dgm:prSet/>
      <dgm:spPr/>
      <dgm:t>
        <a:bodyPr/>
        <a:lstStyle/>
        <a:p>
          <a:endParaRPr lang="en-GB"/>
        </a:p>
      </dgm:t>
    </dgm:pt>
    <dgm:pt modelId="{791B3619-ED15-47F0-99DC-66DDF206519B}" type="sibTrans" cxnId="{B9901DB6-A5D9-401F-ACA4-407E785B9CAD}">
      <dgm:prSet/>
      <dgm:spPr/>
      <dgm:t>
        <a:bodyPr/>
        <a:lstStyle/>
        <a:p>
          <a:endParaRPr lang="en-GB"/>
        </a:p>
      </dgm:t>
    </dgm:pt>
    <dgm:pt modelId="{A11C7830-FA9F-418D-9EC8-C673DC752979}">
      <dgm:prSet custT="1"/>
      <dgm:spPr/>
      <dgm:t>
        <a:bodyPr/>
        <a:lstStyle/>
        <a:p>
          <a:r>
            <a:rPr lang="en-GB" sz="2000" b="1" dirty="0" smtClean="0">
              <a:solidFill>
                <a:srgbClr val="333399"/>
              </a:solidFill>
            </a:rPr>
            <a:t>Evaluation Committee's recommendation</a:t>
          </a:r>
          <a:r>
            <a:rPr lang="en-GB" sz="2000" dirty="0" smtClean="0">
              <a:solidFill>
                <a:srgbClr val="333399"/>
              </a:solidFill>
            </a:rPr>
            <a:t>, taking into account:</a:t>
          </a:r>
          <a:endParaRPr lang="en-GB" sz="2000" dirty="0">
            <a:solidFill>
              <a:srgbClr val="333399"/>
            </a:solidFill>
          </a:endParaRPr>
        </a:p>
      </dgm:t>
    </dgm:pt>
    <dgm:pt modelId="{0301D0D8-1785-40BB-B482-055612210128}" type="parTrans" cxnId="{250259C2-6829-4A9F-99C5-D6FA6E3AAD2D}">
      <dgm:prSet/>
      <dgm:spPr/>
      <dgm:t>
        <a:bodyPr/>
        <a:lstStyle/>
        <a:p>
          <a:endParaRPr lang="en-GB"/>
        </a:p>
      </dgm:t>
    </dgm:pt>
    <dgm:pt modelId="{C20D5A30-40D1-4F65-8F0B-40A3C5512BE9}" type="sibTrans" cxnId="{250259C2-6829-4A9F-99C5-D6FA6E3AAD2D}">
      <dgm:prSet/>
      <dgm:spPr/>
      <dgm:t>
        <a:bodyPr/>
        <a:lstStyle/>
        <a:p>
          <a:endParaRPr lang="en-GB"/>
        </a:p>
      </dgm:t>
    </dgm:pt>
    <dgm:pt modelId="{7B39C834-4FBD-4240-842D-A70C48153A4B}">
      <dgm:prSet custT="1"/>
      <dgm:spPr>
        <a:solidFill>
          <a:schemeClr val="accent4">
            <a:lumMod val="75000"/>
          </a:schemeClr>
        </a:solidFill>
      </dgm:spPr>
      <dgm:t>
        <a:bodyPr/>
        <a:lstStyle/>
        <a:p>
          <a:r>
            <a:rPr lang="en-GB" sz="1600" b="1" i="1" dirty="0" smtClean="0"/>
            <a:t>- ranking list on quality established by independent experts  </a:t>
          </a:r>
          <a:endParaRPr lang="en-GB" sz="1600" dirty="0"/>
        </a:p>
      </dgm:t>
    </dgm:pt>
    <dgm:pt modelId="{EF5C367B-4B57-4535-8F40-19ACE252A8F5}" type="parTrans" cxnId="{8C3710BD-700A-46D4-9DCB-CF98BCB49D55}">
      <dgm:prSet/>
      <dgm:spPr/>
      <dgm:t>
        <a:bodyPr/>
        <a:lstStyle/>
        <a:p>
          <a:endParaRPr lang="en-GB"/>
        </a:p>
      </dgm:t>
    </dgm:pt>
    <dgm:pt modelId="{B397D9EB-94F7-4B4B-B186-0B5574E4AC9F}" type="sibTrans" cxnId="{8C3710BD-700A-46D4-9DCB-CF98BCB49D55}">
      <dgm:prSet/>
      <dgm:spPr/>
      <dgm:t>
        <a:bodyPr/>
        <a:lstStyle/>
        <a:p>
          <a:endParaRPr lang="en-GB"/>
        </a:p>
      </dgm:t>
    </dgm:pt>
    <dgm:pt modelId="{31B0DA7E-B48D-4682-A181-A15DFF671B63}">
      <dgm:prSet custT="1"/>
      <dgm:spPr>
        <a:solidFill>
          <a:schemeClr val="accent5">
            <a:lumMod val="75000"/>
          </a:schemeClr>
        </a:solidFill>
      </dgm:spPr>
      <dgm:t>
        <a:bodyPr/>
        <a:lstStyle/>
        <a:p>
          <a:r>
            <a:rPr lang="en-GB" sz="1600" b="1" i="1" dirty="0" smtClean="0"/>
            <a:t>- consultation process with EU Delegations, Partner Countries authorities and NEOs</a:t>
          </a:r>
          <a:endParaRPr lang="en-GB" sz="1600" b="1" dirty="0"/>
        </a:p>
      </dgm:t>
    </dgm:pt>
    <dgm:pt modelId="{AA2316B2-1904-4B9A-AA97-05C681A6B178}" type="parTrans" cxnId="{5E73E715-EBD5-429D-B1DD-316879EB0A2C}">
      <dgm:prSet/>
      <dgm:spPr/>
      <dgm:t>
        <a:bodyPr/>
        <a:lstStyle/>
        <a:p>
          <a:endParaRPr lang="en-GB"/>
        </a:p>
      </dgm:t>
    </dgm:pt>
    <dgm:pt modelId="{360FBF31-7655-4FD5-A007-21D2F93DA6FE}" type="sibTrans" cxnId="{5E73E715-EBD5-429D-B1DD-316879EB0A2C}">
      <dgm:prSet/>
      <dgm:spPr/>
      <dgm:t>
        <a:bodyPr/>
        <a:lstStyle/>
        <a:p>
          <a:endParaRPr lang="en-GB"/>
        </a:p>
      </dgm:t>
    </dgm:pt>
    <dgm:pt modelId="{F77D0F5A-9749-4B85-838C-EF0F9C245513}">
      <dgm:prSet custT="1"/>
      <dgm:spPr>
        <a:solidFill>
          <a:schemeClr val="accent6">
            <a:lumMod val="75000"/>
          </a:schemeClr>
        </a:solidFill>
      </dgm:spPr>
      <dgm:t>
        <a:bodyPr/>
        <a:lstStyle/>
        <a:p>
          <a:r>
            <a:rPr lang="en-GB" sz="1600" b="1" i="1" dirty="0" smtClean="0"/>
            <a:t>- the budget available for each region</a:t>
          </a:r>
          <a:endParaRPr lang="en-GB" sz="1600" b="1" dirty="0"/>
        </a:p>
      </dgm:t>
    </dgm:pt>
    <dgm:pt modelId="{C7D6D987-DA8D-439A-87CD-0D3D0211BF45}" type="parTrans" cxnId="{2130EA0D-4F90-4617-927E-EE4BECC2C939}">
      <dgm:prSet/>
      <dgm:spPr/>
      <dgm:t>
        <a:bodyPr/>
        <a:lstStyle/>
        <a:p>
          <a:endParaRPr lang="en-GB"/>
        </a:p>
      </dgm:t>
    </dgm:pt>
    <dgm:pt modelId="{D777C81F-BD9B-47C2-B08A-4404FA2C4B8E}" type="sibTrans" cxnId="{2130EA0D-4F90-4617-927E-EE4BECC2C939}">
      <dgm:prSet/>
      <dgm:spPr/>
      <dgm:t>
        <a:bodyPr/>
        <a:lstStyle/>
        <a:p>
          <a:endParaRPr lang="en-GB"/>
        </a:p>
      </dgm:t>
    </dgm:pt>
    <dgm:pt modelId="{2C0D61ED-EA21-4246-A70A-AC254003A3E3}">
      <dgm:prSet custT="1"/>
      <dgm:spPr/>
      <dgm:t>
        <a:bodyPr/>
        <a:lstStyle/>
        <a:p>
          <a:r>
            <a:rPr lang="en-GB" sz="1600" b="1" i="1" dirty="0" smtClean="0"/>
            <a:t>- the need to achieve a geographical balance within a region</a:t>
          </a:r>
          <a:endParaRPr lang="en-GB" sz="1600" b="1" dirty="0"/>
        </a:p>
      </dgm:t>
    </dgm:pt>
    <dgm:pt modelId="{DBEA7947-D137-4C22-800A-2C862E6FB8B7}" type="parTrans" cxnId="{A5E8030B-A212-4B24-8088-2051CE60AB67}">
      <dgm:prSet/>
      <dgm:spPr/>
      <dgm:t>
        <a:bodyPr/>
        <a:lstStyle/>
        <a:p>
          <a:endParaRPr lang="en-GB"/>
        </a:p>
      </dgm:t>
    </dgm:pt>
    <dgm:pt modelId="{E4D68E83-9AC7-4375-8EA4-C999BC9868CA}" type="sibTrans" cxnId="{A5E8030B-A212-4B24-8088-2051CE60AB67}">
      <dgm:prSet/>
      <dgm:spPr/>
      <dgm:t>
        <a:bodyPr/>
        <a:lstStyle/>
        <a:p>
          <a:endParaRPr lang="en-GB"/>
        </a:p>
      </dgm:t>
    </dgm:pt>
    <dgm:pt modelId="{06864574-A2A0-4D98-84B9-A2835C1E2848}">
      <dgm:prSet custT="1"/>
      <dgm:spPr>
        <a:solidFill>
          <a:schemeClr val="accent3">
            <a:lumMod val="75000"/>
          </a:schemeClr>
        </a:solidFill>
      </dgm:spPr>
      <dgm:t>
        <a:bodyPr/>
        <a:lstStyle/>
        <a:p>
          <a:r>
            <a:rPr lang="en-GB" sz="1600" b="1" i="1" dirty="0" smtClean="0"/>
            <a:t>- sufficient coverage of the priorities</a:t>
          </a:r>
          <a:endParaRPr lang="en-GB" sz="1600" dirty="0"/>
        </a:p>
      </dgm:t>
    </dgm:pt>
    <dgm:pt modelId="{B419C6DE-C63E-42DF-951E-BE23911D9ECE}" type="parTrans" cxnId="{07FBEABF-3B66-4472-AA1C-56938382B054}">
      <dgm:prSet/>
      <dgm:spPr/>
      <dgm:t>
        <a:bodyPr/>
        <a:lstStyle/>
        <a:p>
          <a:endParaRPr lang="en-GB"/>
        </a:p>
      </dgm:t>
    </dgm:pt>
    <dgm:pt modelId="{C64735A7-5A07-488C-B894-EAE26918D27B}" type="sibTrans" cxnId="{07FBEABF-3B66-4472-AA1C-56938382B054}">
      <dgm:prSet/>
      <dgm:spPr/>
      <dgm:t>
        <a:bodyPr/>
        <a:lstStyle/>
        <a:p>
          <a:endParaRPr lang="en-GB"/>
        </a:p>
      </dgm:t>
    </dgm:pt>
    <dgm:pt modelId="{56BA026E-1F37-4005-AF5F-5A8BB2B97743}" type="pres">
      <dgm:prSet presAssocID="{0E80A8BB-4523-43F5-8B76-DFE008ABF414}" presName="Name0" presStyleCnt="0">
        <dgm:presLayoutVars>
          <dgm:dir/>
          <dgm:animLvl val="lvl"/>
          <dgm:resizeHandles val="exact"/>
        </dgm:presLayoutVars>
      </dgm:prSet>
      <dgm:spPr/>
      <dgm:t>
        <a:bodyPr/>
        <a:lstStyle/>
        <a:p>
          <a:endParaRPr lang="en-GB"/>
        </a:p>
      </dgm:t>
    </dgm:pt>
    <dgm:pt modelId="{B01AD43A-B132-49F4-8968-DEB5069992F2}" type="pres">
      <dgm:prSet presAssocID="{7731448B-CFF9-4943-B7CB-426EFE3A1B71}" presName="linNode" presStyleCnt="0"/>
      <dgm:spPr/>
      <dgm:t>
        <a:bodyPr/>
        <a:lstStyle/>
        <a:p>
          <a:endParaRPr lang="en-GB"/>
        </a:p>
      </dgm:t>
    </dgm:pt>
    <dgm:pt modelId="{3A412B32-FE32-4176-B6C2-CBFDEBEB0A38}" type="pres">
      <dgm:prSet presAssocID="{7731448B-CFF9-4943-B7CB-426EFE3A1B71}" presName="parentText" presStyleLbl="node1" presStyleIdx="0" presStyleCnt="7" custScaleX="106536" custScaleY="1028891" custLinFactY="146828" custLinFactNeighborX="-56056" custLinFactNeighborY="200000">
        <dgm:presLayoutVars>
          <dgm:chMax val="1"/>
          <dgm:bulletEnabled val="1"/>
        </dgm:presLayoutVars>
      </dgm:prSet>
      <dgm:spPr/>
      <dgm:t>
        <a:bodyPr/>
        <a:lstStyle/>
        <a:p>
          <a:endParaRPr lang="en-GB"/>
        </a:p>
      </dgm:t>
    </dgm:pt>
    <dgm:pt modelId="{01345385-99A9-416C-9E8F-A408220A5DAB}" type="pres">
      <dgm:prSet presAssocID="{791B3619-ED15-47F0-99DC-66DDF206519B}" presName="sp" presStyleCnt="0"/>
      <dgm:spPr/>
      <dgm:t>
        <a:bodyPr/>
        <a:lstStyle/>
        <a:p>
          <a:endParaRPr lang="en-GB"/>
        </a:p>
      </dgm:t>
    </dgm:pt>
    <dgm:pt modelId="{56346078-FE23-4359-833E-ED7CDDA6ACF3}" type="pres">
      <dgm:prSet presAssocID="{A11C7830-FA9F-418D-9EC8-C673DC752979}" presName="linNode" presStyleCnt="0"/>
      <dgm:spPr/>
      <dgm:t>
        <a:bodyPr/>
        <a:lstStyle/>
        <a:p>
          <a:endParaRPr lang="en-GB"/>
        </a:p>
      </dgm:t>
    </dgm:pt>
    <dgm:pt modelId="{992ACB2F-28DE-4CD3-9D8E-BB89E1930E8B}" type="pres">
      <dgm:prSet presAssocID="{A11C7830-FA9F-418D-9EC8-C673DC752979}" presName="parentText" presStyleLbl="node1" presStyleIdx="1" presStyleCnt="7" custScaleX="85955" custScaleY="2000000" custLinFactY="1000000" custLinFactNeighborX="-51173" custLinFactNeighborY="1023176">
        <dgm:presLayoutVars>
          <dgm:chMax val="1"/>
          <dgm:bulletEnabled val="1"/>
        </dgm:presLayoutVars>
      </dgm:prSet>
      <dgm:spPr/>
      <dgm:t>
        <a:bodyPr/>
        <a:lstStyle/>
        <a:p>
          <a:endParaRPr lang="en-GB"/>
        </a:p>
      </dgm:t>
    </dgm:pt>
    <dgm:pt modelId="{0F6EF783-C2CF-44BA-8062-57DD5667831C}" type="pres">
      <dgm:prSet presAssocID="{C20D5A30-40D1-4F65-8F0B-40A3C5512BE9}" presName="sp" presStyleCnt="0"/>
      <dgm:spPr/>
      <dgm:t>
        <a:bodyPr/>
        <a:lstStyle/>
        <a:p>
          <a:endParaRPr lang="en-GB"/>
        </a:p>
      </dgm:t>
    </dgm:pt>
    <dgm:pt modelId="{8D34B985-6246-46DD-8AFE-AF2AAE0AA0B2}" type="pres">
      <dgm:prSet presAssocID="{7B39C834-4FBD-4240-842D-A70C48153A4B}" presName="linNode" presStyleCnt="0"/>
      <dgm:spPr/>
      <dgm:t>
        <a:bodyPr/>
        <a:lstStyle/>
        <a:p>
          <a:endParaRPr lang="en-GB"/>
        </a:p>
      </dgm:t>
    </dgm:pt>
    <dgm:pt modelId="{F11CFD06-5ABF-4222-98EF-F27741F0ED8A}" type="pres">
      <dgm:prSet presAssocID="{7B39C834-4FBD-4240-842D-A70C48153A4B}" presName="parentText" presStyleLbl="node1" presStyleIdx="2" presStyleCnt="7" custScaleX="167219" custScaleY="811617" custLinFactY="-336845" custLinFactNeighborX="54459" custLinFactNeighborY="-400000">
        <dgm:presLayoutVars>
          <dgm:chMax val="1"/>
          <dgm:bulletEnabled val="1"/>
        </dgm:presLayoutVars>
      </dgm:prSet>
      <dgm:spPr/>
      <dgm:t>
        <a:bodyPr/>
        <a:lstStyle/>
        <a:p>
          <a:endParaRPr lang="en-GB"/>
        </a:p>
      </dgm:t>
    </dgm:pt>
    <dgm:pt modelId="{A9EAE846-E5AB-4783-AB2A-5420AE26C15F}" type="pres">
      <dgm:prSet presAssocID="{B397D9EB-94F7-4B4B-B186-0B5574E4AC9F}" presName="sp" presStyleCnt="0"/>
      <dgm:spPr/>
      <dgm:t>
        <a:bodyPr/>
        <a:lstStyle/>
        <a:p>
          <a:endParaRPr lang="en-GB"/>
        </a:p>
      </dgm:t>
    </dgm:pt>
    <dgm:pt modelId="{5FA89E2E-4176-4BA1-A61F-A1BB40902026}" type="pres">
      <dgm:prSet presAssocID="{31B0DA7E-B48D-4682-A181-A15DFF671B63}" presName="linNode" presStyleCnt="0"/>
      <dgm:spPr/>
      <dgm:t>
        <a:bodyPr/>
        <a:lstStyle/>
        <a:p>
          <a:endParaRPr lang="en-GB"/>
        </a:p>
      </dgm:t>
    </dgm:pt>
    <dgm:pt modelId="{4074A279-1C9A-40E5-8E00-E56EAB0FAF9B}" type="pres">
      <dgm:prSet presAssocID="{31B0DA7E-B48D-4682-A181-A15DFF671B63}" presName="parentText" presStyleLbl="node1" presStyleIdx="3" presStyleCnt="7" custScaleX="166485" custScaleY="1045023" custLinFactY="-347062" custLinFactNeighborX="54459" custLinFactNeighborY="-400000">
        <dgm:presLayoutVars>
          <dgm:chMax val="1"/>
          <dgm:bulletEnabled val="1"/>
        </dgm:presLayoutVars>
      </dgm:prSet>
      <dgm:spPr/>
      <dgm:t>
        <a:bodyPr/>
        <a:lstStyle/>
        <a:p>
          <a:endParaRPr lang="en-GB"/>
        </a:p>
      </dgm:t>
    </dgm:pt>
    <dgm:pt modelId="{DB53EA74-03AF-4FCC-8FA8-3EAA0142AA49}" type="pres">
      <dgm:prSet presAssocID="{360FBF31-7655-4FD5-A007-21D2F93DA6FE}" presName="sp" presStyleCnt="0"/>
      <dgm:spPr/>
      <dgm:t>
        <a:bodyPr/>
        <a:lstStyle/>
        <a:p>
          <a:endParaRPr lang="en-GB"/>
        </a:p>
      </dgm:t>
    </dgm:pt>
    <dgm:pt modelId="{E63868C6-8B11-4B9D-BA1B-F4962EB93CE7}" type="pres">
      <dgm:prSet presAssocID="{F77D0F5A-9749-4B85-838C-EF0F9C245513}" presName="linNode" presStyleCnt="0"/>
      <dgm:spPr/>
      <dgm:t>
        <a:bodyPr/>
        <a:lstStyle/>
        <a:p>
          <a:endParaRPr lang="en-GB"/>
        </a:p>
      </dgm:t>
    </dgm:pt>
    <dgm:pt modelId="{65FB2486-2923-4A24-A707-7B91E1596173}" type="pres">
      <dgm:prSet presAssocID="{F77D0F5A-9749-4B85-838C-EF0F9C245513}" presName="parentText" presStyleLbl="node1" presStyleIdx="4" presStyleCnt="7" custScaleX="168189" custScaleY="751407" custLinFactY="-346400" custLinFactNeighborX="54459" custLinFactNeighborY="-400000">
        <dgm:presLayoutVars>
          <dgm:chMax val="1"/>
          <dgm:bulletEnabled val="1"/>
        </dgm:presLayoutVars>
      </dgm:prSet>
      <dgm:spPr/>
      <dgm:t>
        <a:bodyPr/>
        <a:lstStyle/>
        <a:p>
          <a:endParaRPr lang="en-GB"/>
        </a:p>
      </dgm:t>
    </dgm:pt>
    <dgm:pt modelId="{EB0E1B2B-CDE5-48E1-ADB4-AB1443B9C970}" type="pres">
      <dgm:prSet presAssocID="{D777C81F-BD9B-47C2-B08A-4404FA2C4B8E}" presName="sp" presStyleCnt="0"/>
      <dgm:spPr/>
      <dgm:t>
        <a:bodyPr/>
        <a:lstStyle/>
        <a:p>
          <a:endParaRPr lang="en-GB"/>
        </a:p>
      </dgm:t>
    </dgm:pt>
    <dgm:pt modelId="{852D9B01-BA8A-4752-8486-90FAAD2B99FB}" type="pres">
      <dgm:prSet presAssocID="{2C0D61ED-EA21-4246-A70A-AC254003A3E3}" presName="linNode" presStyleCnt="0"/>
      <dgm:spPr/>
      <dgm:t>
        <a:bodyPr/>
        <a:lstStyle/>
        <a:p>
          <a:endParaRPr lang="en-GB"/>
        </a:p>
      </dgm:t>
    </dgm:pt>
    <dgm:pt modelId="{39273C4A-8586-4881-8D9A-AC85C131A36A}" type="pres">
      <dgm:prSet presAssocID="{2C0D61ED-EA21-4246-A70A-AC254003A3E3}" presName="parentText" presStyleLbl="node1" presStyleIdx="5" presStyleCnt="7" custScaleX="167441" custScaleY="908015" custLinFactY="-390888" custLinFactNeighborX="54459" custLinFactNeighborY="-400000">
        <dgm:presLayoutVars>
          <dgm:chMax val="1"/>
          <dgm:bulletEnabled val="1"/>
        </dgm:presLayoutVars>
      </dgm:prSet>
      <dgm:spPr/>
      <dgm:t>
        <a:bodyPr/>
        <a:lstStyle/>
        <a:p>
          <a:endParaRPr lang="en-GB"/>
        </a:p>
      </dgm:t>
    </dgm:pt>
    <dgm:pt modelId="{0E6D1553-CCCB-44CC-902A-E055176C8DC2}" type="pres">
      <dgm:prSet presAssocID="{E4D68E83-9AC7-4375-8EA4-C999BC9868CA}" presName="sp" presStyleCnt="0"/>
      <dgm:spPr/>
      <dgm:t>
        <a:bodyPr/>
        <a:lstStyle/>
        <a:p>
          <a:endParaRPr lang="en-GB"/>
        </a:p>
      </dgm:t>
    </dgm:pt>
    <dgm:pt modelId="{AAFF4770-C9A8-4DBC-A29B-1CBCF04CFD03}" type="pres">
      <dgm:prSet presAssocID="{06864574-A2A0-4D98-84B9-A2835C1E2848}" presName="linNode" presStyleCnt="0"/>
      <dgm:spPr/>
      <dgm:t>
        <a:bodyPr/>
        <a:lstStyle/>
        <a:p>
          <a:endParaRPr lang="en-GB"/>
        </a:p>
      </dgm:t>
    </dgm:pt>
    <dgm:pt modelId="{56F3F5C1-F3E2-47C0-8146-B296DEEF92D1}" type="pres">
      <dgm:prSet presAssocID="{06864574-A2A0-4D98-84B9-A2835C1E2848}" presName="parentText" presStyleLbl="node1" presStyleIdx="6" presStyleCnt="7" custScaleX="166996" custScaleY="729945" custLinFactY="-394504" custLinFactNeighborX="54459" custLinFactNeighborY="-400000">
        <dgm:presLayoutVars>
          <dgm:chMax val="1"/>
          <dgm:bulletEnabled val="1"/>
        </dgm:presLayoutVars>
      </dgm:prSet>
      <dgm:spPr/>
      <dgm:t>
        <a:bodyPr/>
        <a:lstStyle/>
        <a:p>
          <a:endParaRPr lang="en-GB"/>
        </a:p>
      </dgm:t>
    </dgm:pt>
  </dgm:ptLst>
  <dgm:cxnLst>
    <dgm:cxn modelId="{8C3710BD-700A-46D4-9DCB-CF98BCB49D55}" srcId="{0E80A8BB-4523-43F5-8B76-DFE008ABF414}" destId="{7B39C834-4FBD-4240-842D-A70C48153A4B}" srcOrd="2" destOrd="0" parTransId="{EF5C367B-4B57-4535-8F40-19ACE252A8F5}" sibTransId="{B397D9EB-94F7-4B4B-B186-0B5574E4AC9F}"/>
    <dgm:cxn modelId="{A2F2CB2C-A76D-4A50-BFF0-A141952CF075}" type="presOf" srcId="{7B39C834-4FBD-4240-842D-A70C48153A4B}" destId="{F11CFD06-5ABF-4222-98EF-F27741F0ED8A}" srcOrd="0" destOrd="0" presId="urn:microsoft.com/office/officeart/2005/8/layout/vList5"/>
    <dgm:cxn modelId="{B9901DB6-A5D9-401F-ACA4-407E785B9CAD}" srcId="{0E80A8BB-4523-43F5-8B76-DFE008ABF414}" destId="{7731448B-CFF9-4943-B7CB-426EFE3A1B71}" srcOrd="0" destOrd="0" parTransId="{CB461526-D3C9-46E9-A4CA-C5B8EE69E4E9}" sibTransId="{791B3619-ED15-47F0-99DC-66DDF206519B}"/>
    <dgm:cxn modelId="{76C034A7-63DE-474A-8232-64778FEF3B7F}" type="presOf" srcId="{A11C7830-FA9F-418D-9EC8-C673DC752979}" destId="{992ACB2F-28DE-4CD3-9D8E-BB89E1930E8B}" srcOrd="0" destOrd="0" presId="urn:microsoft.com/office/officeart/2005/8/layout/vList5"/>
    <dgm:cxn modelId="{A6A3308B-7093-4ABB-B7E4-2FA43321F202}" type="presOf" srcId="{06864574-A2A0-4D98-84B9-A2835C1E2848}" destId="{56F3F5C1-F3E2-47C0-8146-B296DEEF92D1}" srcOrd="0" destOrd="0" presId="urn:microsoft.com/office/officeart/2005/8/layout/vList5"/>
    <dgm:cxn modelId="{A5E8030B-A212-4B24-8088-2051CE60AB67}" srcId="{0E80A8BB-4523-43F5-8B76-DFE008ABF414}" destId="{2C0D61ED-EA21-4246-A70A-AC254003A3E3}" srcOrd="5" destOrd="0" parTransId="{DBEA7947-D137-4C22-800A-2C862E6FB8B7}" sibTransId="{E4D68E83-9AC7-4375-8EA4-C999BC9868CA}"/>
    <dgm:cxn modelId="{93B7A9AC-0151-4074-86C5-11CD7A349AB5}" type="presOf" srcId="{F77D0F5A-9749-4B85-838C-EF0F9C245513}" destId="{65FB2486-2923-4A24-A707-7B91E1596173}" srcOrd="0" destOrd="0" presId="urn:microsoft.com/office/officeart/2005/8/layout/vList5"/>
    <dgm:cxn modelId="{5222CDD7-0DD8-4167-A2C1-C1FDC7E32113}" type="presOf" srcId="{31B0DA7E-B48D-4682-A181-A15DFF671B63}" destId="{4074A279-1C9A-40E5-8E00-E56EAB0FAF9B}" srcOrd="0" destOrd="0" presId="urn:microsoft.com/office/officeart/2005/8/layout/vList5"/>
    <dgm:cxn modelId="{55CCAA79-15B0-4AD6-A399-1766453E9968}" type="presOf" srcId="{7731448B-CFF9-4943-B7CB-426EFE3A1B71}" destId="{3A412B32-FE32-4176-B6C2-CBFDEBEB0A38}" srcOrd="0" destOrd="0" presId="urn:microsoft.com/office/officeart/2005/8/layout/vList5"/>
    <dgm:cxn modelId="{07FBEABF-3B66-4472-AA1C-56938382B054}" srcId="{0E80A8BB-4523-43F5-8B76-DFE008ABF414}" destId="{06864574-A2A0-4D98-84B9-A2835C1E2848}" srcOrd="6" destOrd="0" parTransId="{B419C6DE-C63E-42DF-951E-BE23911D9ECE}" sibTransId="{C64735A7-5A07-488C-B894-EAE26918D27B}"/>
    <dgm:cxn modelId="{5E73E715-EBD5-429D-B1DD-316879EB0A2C}" srcId="{0E80A8BB-4523-43F5-8B76-DFE008ABF414}" destId="{31B0DA7E-B48D-4682-A181-A15DFF671B63}" srcOrd="3" destOrd="0" parTransId="{AA2316B2-1904-4B9A-AA97-05C681A6B178}" sibTransId="{360FBF31-7655-4FD5-A007-21D2F93DA6FE}"/>
    <dgm:cxn modelId="{2130EA0D-4F90-4617-927E-EE4BECC2C939}" srcId="{0E80A8BB-4523-43F5-8B76-DFE008ABF414}" destId="{F77D0F5A-9749-4B85-838C-EF0F9C245513}" srcOrd="4" destOrd="0" parTransId="{C7D6D987-DA8D-439A-87CD-0D3D0211BF45}" sibTransId="{D777C81F-BD9B-47C2-B08A-4404FA2C4B8E}"/>
    <dgm:cxn modelId="{250259C2-6829-4A9F-99C5-D6FA6E3AAD2D}" srcId="{0E80A8BB-4523-43F5-8B76-DFE008ABF414}" destId="{A11C7830-FA9F-418D-9EC8-C673DC752979}" srcOrd="1" destOrd="0" parTransId="{0301D0D8-1785-40BB-B482-055612210128}" sibTransId="{C20D5A30-40D1-4F65-8F0B-40A3C5512BE9}"/>
    <dgm:cxn modelId="{D5E991E9-38E7-4AE9-BA52-5E9A3FE047E5}" type="presOf" srcId="{0E80A8BB-4523-43F5-8B76-DFE008ABF414}" destId="{56BA026E-1F37-4005-AF5F-5A8BB2B97743}" srcOrd="0" destOrd="0" presId="urn:microsoft.com/office/officeart/2005/8/layout/vList5"/>
    <dgm:cxn modelId="{911514F9-D274-4E32-ACFB-E0C3E0A7E6AA}" type="presOf" srcId="{2C0D61ED-EA21-4246-A70A-AC254003A3E3}" destId="{39273C4A-8586-4881-8D9A-AC85C131A36A}" srcOrd="0" destOrd="0" presId="urn:microsoft.com/office/officeart/2005/8/layout/vList5"/>
    <dgm:cxn modelId="{720D2046-37C5-4329-8121-F483032051C8}" type="presParOf" srcId="{56BA026E-1F37-4005-AF5F-5A8BB2B97743}" destId="{B01AD43A-B132-49F4-8968-DEB5069992F2}" srcOrd="0" destOrd="0" presId="urn:microsoft.com/office/officeart/2005/8/layout/vList5"/>
    <dgm:cxn modelId="{C83E9604-78D7-4655-B82E-35854833BD5E}" type="presParOf" srcId="{B01AD43A-B132-49F4-8968-DEB5069992F2}" destId="{3A412B32-FE32-4176-B6C2-CBFDEBEB0A38}" srcOrd="0" destOrd="0" presId="urn:microsoft.com/office/officeart/2005/8/layout/vList5"/>
    <dgm:cxn modelId="{4C1EEA16-6121-4363-871E-68ED4CCB4E99}" type="presParOf" srcId="{56BA026E-1F37-4005-AF5F-5A8BB2B97743}" destId="{01345385-99A9-416C-9E8F-A408220A5DAB}" srcOrd="1" destOrd="0" presId="urn:microsoft.com/office/officeart/2005/8/layout/vList5"/>
    <dgm:cxn modelId="{283968F3-106F-491C-91EC-8E1B925AD2E9}" type="presParOf" srcId="{56BA026E-1F37-4005-AF5F-5A8BB2B97743}" destId="{56346078-FE23-4359-833E-ED7CDDA6ACF3}" srcOrd="2" destOrd="0" presId="urn:microsoft.com/office/officeart/2005/8/layout/vList5"/>
    <dgm:cxn modelId="{CD403EF4-C889-45E5-B82F-7BF8D11D65CE}" type="presParOf" srcId="{56346078-FE23-4359-833E-ED7CDDA6ACF3}" destId="{992ACB2F-28DE-4CD3-9D8E-BB89E1930E8B}" srcOrd="0" destOrd="0" presId="urn:microsoft.com/office/officeart/2005/8/layout/vList5"/>
    <dgm:cxn modelId="{4DCE6F5B-F2A4-4306-BE4E-ACF65D84AD3C}" type="presParOf" srcId="{56BA026E-1F37-4005-AF5F-5A8BB2B97743}" destId="{0F6EF783-C2CF-44BA-8062-57DD5667831C}" srcOrd="3" destOrd="0" presId="urn:microsoft.com/office/officeart/2005/8/layout/vList5"/>
    <dgm:cxn modelId="{A09936AC-F3BE-4A28-BF37-351866005F63}" type="presParOf" srcId="{56BA026E-1F37-4005-AF5F-5A8BB2B97743}" destId="{8D34B985-6246-46DD-8AFE-AF2AAE0AA0B2}" srcOrd="4" destOrd="0" presId="urn:microsoft.com/office/officeart/2005/8/layout/vList5"/>
    <dgm:cxn modelId="{FC39CE58-C500-4747-835D-C6F5D5BD57B1}" type="presParOf" srcId="{8D34B985-6246-46DD-8AFE-AF2AAE0AA0B2}" destId="{F11CFD06-5ABF-4222-98EF-F27741F0ED8A}" srcOrd="0" destOrd="0" presId="urn:microsoft.com/office/officeart/2005/8/layout/vList5"/>
    <dgm:cxn modelId="{5D897146-49A1-44AB-993D-086B7CA11CD5}" type="presParOf" srcId="{56BA026E-1F37-4005-AF5F-5A8BB2B97743}" destId="{A9EAE846-E5AB-4783-AB2A-5420AE26C15F}" srcOrd="5" destOrd="0" presId="urn:microsoft.com/office/officeart/2005/8/layout/vList5"/>
    <dgm:cxn modelId="{57F5DBD5-26B4-4B76-B255-C18608B31FEF}" type="presParOf" srcId="{56BA026E-1F37-4005-AF5F-5A8BB2B97743}" destId="{5FA89E2E-4176-4BA1-A61F-A1BB40902026}" srcOrd="6" destOrd="0" presId="urn:microsoft.com/office/officeart/2005/8/layout/vList5"/>
    <dgm:cxn modelId="{D0162D39-3488-4D93-960B-2ADDD4877D4F}" type="presParOf" srcId="{5FA89E2E-4176-4BA1-A61F-A1BB40902026}" destId="{4074A279-1C9A-40E5-8E00-E56EAB0FAF9B}" srcOrd="0" destOrd="0" presId="urn:microsoft.com/office/officeart/2005/8/layout/vList5"/>
    <dgm:cxn modelId="{C0E662E8-EF03-4B74-9216-78E4164F66FB}" type="presParOf" srcId="{56BA026E-1F37-4005-AF5F-5A8BB2B97743}" destId="{DB53EA74-03AF-4FCC-8FA8-3EAA0142AA49}" srcOrd="7" destOrd="0" presId="urn:microsoft.com/office/officeart/2005/8/layout/vList5"/>
    <dgm:cxn modelId="{1C8A2F03-C152-4FBF-B825-29617612B9B4}" type="presParOf" srcId="{56BA026E-1F37-4005-AF5F-5A8BB2B97743}" destId="{E63868C6-8B11-4B9D-BA1B-F4962EB93CE7}" srcOrd="8" destOrd="0" presId="urn:microsoft.com/office/officeart/2005/8/layout/vList5"/>
    <dgm:cxn modelId="{79CCD3ED-3CF1-4B72-961A-7E87A89EDF77}" type="presParOf" srcId="{E63868C6-8B11-4B9D-BA1B-F4962EB93CE7}" destId="{65FB2486-2923-4A24-A707-7B91E1596173}" srcOrd="0" destOrd="0" presId="urn:microsoft.com/office/officeart/2005/8/layout/vList5"/>
    <dgm:cxn modelId="{EBE422CA-B64E-4046-B73A-CF29DEDF1726}" type="presParOf" srcId="{56BA026E-1F37-4005-AF5F-5A8BB2B97743}" destId="{EB0E1B2B-CDE5-48E1-ADB4-AB1443B9C970}" srcOrd="9" destOrd="0" presId="urn:microsoft.com/office/officeart/2005/8/layout/vList5"/>
    <dgm:cxn modelId="{E3FBC2C2-DAB3-480A-BAAD-9A291E206669}" type="presParOf" srcId="{56BA026E-1F37-4005-AF5F-5A8BB2B97743}" destId="{852D9B01-BA8A-4752-8486-90FAAD2B99FB}" srcOrd="10" destOrd="0" presId="urn:microsoft.com/office/officeart/2005/8/layout/vList5"/>
    <dgm:cxn modelId="{53C2380C-56FF-44C2-81D2-7997E23BA5C7}" type="presParOf" srcId="{852D9B01-BA8A-4752-8486-90FAAD2B99FB}" destId="{39273C4A-8586-4881-8D9A-AC85C131A36A}" srcOrd="0" destOrd="0" presId="urn:microsoft.com/office/officeart/2005/8/layout/vList5"/>
    <dgm:cxn modelId="{F8B9DFDE-9FE3-4661-AF8D-B43567E692A4}" type="presParOf" srcId="{56BA026E-1F37-4005-AF5F-5A8BB2B97743}" destId="{0E6D1553-CCCB-44CC-902A-E055176C8DC2}" srcOrd="11" destOrd="0" presId="urn:microsoft.com/office/officeart/2005/8/layout/vList5"/>
    <dgm:cxn modelId="{DCDCC50A-314D-4613-BF48-1CD9E8916C22}" type="presParOf" srcId="{56BA026E-1F37-4005-AF5F-5A8BB2B97743}" destId="{AAFF4770-C9A8-4DBC-A29B-1CBCF04CFD03}" srcOrd="12" destOrd="0" presId="urn:microsoft.com/office/officeart/2005/8/layout/vList5"/>
    <dgm:cxn modelId="{4203488A-B087-4F3D-AB22-5DD9796F4016}" type="presParOf" srcId="{AAFF4770-C9A8-4DBC-A29B-1CBCF04CFD03}" destId="{56F3F5C1-F3E2-47C0-8146-B296DEEF92D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3B4048-0CCA-415A-A75F-BB24A8C475FB}" type="doc">
      <dgm:prSet loTypeId="urn:microsoft.com/office/officeart/2005/8/layout/venn3" loCatId="relationship" qsTypeId="urn:microsoft.com/office/officeart/2005/8/quickstyle/3d1" qsCatId="3D" csTypeId="urn:microsoft.com/office/officeart/2005/8/colors/accent1_2" csCatId="accent1" phldr="1"/>
      <dgm:spPr/>
      <dgm:t>
        <a:bodyPr/>
        <a:lstStyle/>
        <a:p>
          <a:endParaRPr lang="en-GB"/>
        </a:p>
      </dgm:t>
    </dgm:pt>
    <dgm:pt modelId="{57190615-CA39-4A06-AE64-83AB96C2CE1E}">
      <dgm:prSet custT="1"/>
      <dgm:spPr/>
      <dgm:t>
        <a:bodyPr/>
        <a:lstStyle/>
        <a:p>
          <a:pPr rtl="0"/>
          <a:r>
            <a:rPr lang="en-GB" sz="1400" b="1" dirty="0" smtClean="0"/>
            <a:t>Institutional-</a:t>
          </a:r>
        </a:p>
        <a:p>
          <a:pPr rtl="0"/>
          <a:r>
            <a:rPr lang="en-GB" sz="1400" b="1" dirty="0" smtClean="0"/>
            <a:t>Systemic approach</a:t>
          </a:r>
          <a:endParaRPr lang="en-GB" sz="1400" dirty="0"/>
        </a:p>
      </dgm:t>
    </dgm:pt>
    <dgm:pt modelId="{C7BA90F5-705D-4CDD-B997-E4FF836D0420}" type="parTrans" cxnId="{FDB35BCC-41F7-46A9-A7CD-4A2EEDBEB3BE}">
      <dgm:prSet/>
      <dgm:spPr/>
      <dgm:t>
        <a:bodyPr/>
        <a:lstStyle/>
        <a:p>
          <a:endParaRPr lang="en-GB"/>
        </a:p>
      </dgm:t>
    </dgm:pt>
    <dgm:pt modelId="{10FCC365-F400-48A7-B8D7-585AB5F1CF70}" type="sibTrans" cxnId="{FDB35BCC-41F7-46A9-A7CD-4A2EEDBEB3BE}">
      <dgm:prSet/>
      <dgm:spPr/>
      <dgm:t>
        <a:bodyPr/>
        <a:lstStyle/>
        <a:p>
          <a:endParaRPr lang="en-GB"/>
        </a:p>
      </dgm:t>
    </dgm:pt>
    <dgm:pt modelId="{155DED30-FF90-4969-BB11-D244A3547192}">
      <dgm:prSet custT="1"/>
      <dgm:spPr/>
      <dgm:t>
        <a:bodyPr/>
        <a:lstStyle/>
        <a:p>
          <a:pPr rtl="0"/>
          <a:r>
            <a:rPr lang="en-GB" sz="1500" b="1" dirty="0" smtClean="0"/>
            <a:t>Bottom-up programme </a:t>
          </a:r>
        </a:p>
      </dgm:t>
    </dgm:pt>
    <dgm:pt modelId="{06478243-0887-4D08-9C5C-B11E19DD0F5F}" type="parTrans" cxnId="{1DCA3322-6778-4E01-BB34-1EDDF7ADD9E8}">
      <dgm:prSet/>
      <dgm:spPr/>
      <dgm:t>
        <a:bodyPr/>
        <a:lstStyle/>
        <a:p>
          <a:endParaRPr lang="en-GB"/>
        </a:p>
      </dgm:t>
    </dgm:pt>
    <dgm:pt modelId="{088F37A4-48FC-4311-AFF1-660910A056C0}" type="sibTrans" cxnId="{1DCA3322-6778-4E01-BB34-1EDDF7ADD9E8}">
      <dgm:prSet/>
      <dgm:spPr/>
      <dgm:t>
        <a:bodyPr/>
        <a:lstStyle/>
        <a:p>
          <a:endParaRPr lang="en-GB"/>
        </a:p>
      </dgm:t>
    </dgm:pt>
    <dgm:pt modelId="{12B55647-8D3B-4693-B753-4835BFBDE63E}">
      <dgm:prSet custT="1"/>
      <dgm:spPr/>
      <dgm:t>
        <a:bodyPr/>
        <a:lstStyle/>
        <a:p>
          <a:pPr rtl="0"/>
          <a:r>
            <a:rPr lang="en-GB" sz="1500" dirty="0" smtClean="0"/>
            <a:t>Involvement of </a:t>
          </a:r>
          <a:r>
            <a:rPr lang="en-GB" sz="1500" b="1" dirty="0" smtClean="0"/>
            <a:t>national authorities</a:t>
          </a:r>
          <a:endParaRPr lang="en-GB" sz="1500" dirty="0"/>
        </a:p>
      </dgm:t>
    </dgm:pt>
    <dgm:pt modelId="{E034C843-AD06-411C-A7B5-7690DFAD4737}" type="parTrans" cxnId="{1B0A7158-DCDF-4A88-AD66-E4B72F3AF226}">
      <dgm:prSet/>
      <dgm:spPr/>
      <dgm:t>
        <a:bodyPr/>
        <a:lstStyle/>
        <a:p>
          <a:endParaRPr lang="en-GB"/>
        </a:p>
      </dgm:t>
    </dgm:pt>
    <dgm:pt modelId="{0F462656-56E7-4A89-AFF3-C0E913A6831D}" type="sibTrans" cxnId="{1B0A7158-DCDF-4A88-AD66-E4B72F3AF226}">
      <dgm:prSet/>
      <dgm:spPr/>
      <dgm:t>
        <a:bodyPr/>
        <a:lstStyle/>
        <a:p>
          <a:endParaRPr lang="en-GB"/>
        </a:p>
      </dgm:t>
    </dgm:pt>
    <dgm:pt modelId="{0D6530C1-20B6-4FF1-9F88-FB00769B307B}">
      <dgm:prSet custT="1"/>
      <dgm:spPr/>
      <dgm:t>
        <a:bodyPr/>
        <a:lstStyle/>
        <a:p>
          <a:pPr rtl="0"/>
          <a:r>
            <a:rPr lang="en-GB" sz="1500" dirty="0" smtClean="0"/>
            <a:t>Strong emphasis on  </a:t>
          </a:r>
          <a:r>
            <a:rPr lang="en-GB" sz="1500" b="1" dirty="0" smtClean="0"/>
            <a:t>dissemination sustainability and exploitation </a:t>
          </a:r>
          <a:r>
            <a:rPr lang="en-GB" sz="1500" dirty="0" smtClean="0"/>
            <a:t>of results</a:t>
          </a:r>
          <a:endParaRPr lang="en-GB" sz="1500" dirty="0"/>
        </a:p>
      </dgm:t>
    </dgm:pt>
    <dgm:pt modelId="{4481B5F2-2C2B-46A3-840F-BABC2F47169A}" type="parTrans" cxnId="{72C2627F-149C-4416-AD9D-B1DC980DF962}">
      <dgm:prSet/>
      <dgm:spPr/>
      <dgm:t>
        <a:bodyPr/>
        <a:lstStyle/>
        <a:p>
          <a:endParaRPr lang="en-GB"/>
        </a:p>
      </dgm:t>
    </dgm:pt>
    <dgm:pt modelId="{54E26BE5-FABB-4F50-9A57-A87B5E89F800}" type="sibTrans" cxnId="{72C2627F-149C-4416-AD9D-B1DC980DF962}">
      <dgm:prSet/>
      <dgm:spPr/>
      <dgm:t>
        <a:bodyPr/>
        <a:lstStyle/>
        <a:p>
          <a:endParaRPr lang="en-GB"/>
        </a:p>
      </dgm:t>
    </dgm:pt>
    <dgm:pt modelId="{4AC44DB5-7966-4193-81AB-07E739E9FC42}">
      <dgm:prSet custT="1"/>
      <dgm:spPr/>
      <dgm:t>
        <a:bodyPr/>
        <a:lstStyle/>
        <a:p>
          <a:pPr rtl="0"/>
          <a:r>
            <a:rPr lang="fr-BE" sz="1500" b="1" dirty="0" smtClean="0"/>
            <a:t>Structural Impact</a:t>
          </a:r>
          <a:endParaRPr lang="en-GB" sz="1500" dirty="0"/>
        </a:p>
      </dgm:t>
    </dgm:pt>
    <dgm:pt modelId="{4AAD2879-A30F-47FB-8AB1-C6D0E0FDEE26}" type="parTrans" cxnId="{2C7079E5-8F1C-4661-8FB5-728E4C744418}">
      <dgm:prSet/>
      <dgm:spPr/>
      <dgm:t>
        <a:bodyPr/>
        <a:lstStyle/>
        <a:p>
          <a:endParaRPr lang="en-GB"/>
        </a:p>
      </dgm:t>
    </dgm:pt>
    <dgm:pt modelId="{E1481A90-08F9-402A-86F9-F2AE73058558}" type="sibTrans" cxnId="{2C7079E5-8F1C-4661-8FB5-728E4C744418}">
      <dgm:prSet/>
      <dgm:spPr/>
      <dgm:t>
        <a:bodyPr/>
        <a:lstStyle/>
        <a:p>
          <a:endParaRPr lang="en-GB"/>
        </a:p>
      </dgm:t>
    </dgm:pt>
    <dgm:pt modelId="{21221A93-DB27-4BA1-AAAA-BBF7F1D179CB}" type="pres">
      <dgm:prSet presAssocID="{123B4048-0CCA-415A-A75F-BB24A8C475FB}" presName="Name0" presStyleCnt="0">
        <dgm:presLayoutVars>
          <dgm:dir/>
          <dgm:resizeHandles val="exact"/>
        </dgm:presLayoutVars>
      </dgm:prSet>
      <dgm:spPr/>
      <dgm:t>
        <a:bodyPr/>
        <a:lstStyle/>
        <a:p>
          <a:endParaRPr lang="en-GB"/>
        </a:p>
      </dgm:t>
    </dgm:pt>
    <dgm:pt modelId="{D70C2994-6EC8-45EC-AD8A-6B9CD999A59C}" type="pres">
      <dgm:prSet presAssocID="{57190615-CA39-4A06-AE64-83AB96C2CE1E}" presName="Name5" presStyleLbl="vennNode1" presStyleIdx="0" presStyleCnt="5" custLinFactNeighborX="6524" custLinFactNeighborY="-1584">
        <dgm:presLayoutVars>
          <dgm:bulletEnabled val="1"/>
        </dgm:presLayoutVars>
      </dgm:prSet>
      <dgm:spPr/>
      <dgm:t>
        <a:bodyPr/>
        <a:lstStyle/>
        <a:p>
          <a:endParaRPr lang="en-GB"/>
        </a:p>
      </dgm:t>
    </dgm:pt>
    <dgm:pt modelId="{36608940-A4C4-4A16-A983-05D120224B71}" type="pres">
      <dgm:prSet presAssocID="{10FCC365-F400-48A7-B8D7-585AB5F1CF70}" presName="space" presStyleCnt="0"/>
      <dgm:spPr/>
    </dgm:pt>
    <dgm:pt modelId="{70AEA943-E253-4FC0-B32A-CF10B39BA7EF}" type="pres">
      <dgm:prSet presAssocID="{155DED30-FF90-4969-BB11-D244A3547192}" presName="Name5" presStyleLbl="vennNode1" presStyleIdx="1" presStyleCnt="5" custLinFactNeighborX="-22330" custLinFactNeighborY="433">
        <dgm:presLayoutVars>
          <dgm:bulletEnabled val="1"/>
        </dgm:presLayoutVars>
      </dgm:prSet>
      <dgm:spPr/>
      <dgm:t>
        <a:bodyPr/>
        <a:lstStyle/>
        <a:p>
          <a:endParaRPr lang="en-GB"/>
        </a:p>
      </dgm:t>
    </dgm:pt>
    <dgm:pt modelId="{DDBB1A71-DFDC-45C2-8E5F-2AA042D75392}" type="pres">
      <dgm:prSet presAssocID="{088F37A4-48FC-4311-AFF1-660910A056C0}" presName="space" presStyleCnt="0"/>
      <dgm:spPr/>
    </dgm:pt>
    <dgm:pt modelId="{B8878045-3C2B-47BC-8512-65E4220A1D49}" type="pres">
      <dgm:prSet presAssocID="{12B55647-8D3B-4693-B753-4835BFBDE63E}" presName="Name5" presStyleLbl="vennNode1" presStyleIdx="2" presStyleCnt="5">
        <dgm:presLayoutVars>
          <dgm:bulletEnabled val="1"/>
        </dgm:presLayoutVars>
      </dgm:prSet>
      <dgm:spPr/>
      <dgm:t>
        <a:bodyPr/>
        <a:lstStyle/>
        <a:p>
          <a:endParaRPr lang="en-GB"/>
        </a:p>
      </dgm:t>
    </dgm:pt>
    <dgm:pt modelId="{10CE3701-ADFA-4F64-AC56-0DD0C37FB80F}" type="pres">
      <dgm:prSet presAssocID="{0F462656-56E7-4A89-AFF3-C0E913A6831D}" presName="space" presStyleCnt="0"/>
      <dgm:spPr/>
    </dgm:pt>
    <dgm:pt modelId="{40F10983-0406-4161-B692-9FF03B1FEED0}" type="pres">
      <dgm:prSet presAssocID="{0D6530C1-20B6-4FF1-9F88-FB00769B307B}" presName="Name5" presStyleLbl="vennNode1" presStyleIdx="3" presStyleCnt="5" custScaleX="114210" custLinFactNeighborX="2640" custLinFactNeighborY="-528">
        <dgm:presLayoutVars>
          <dgm:bulletEnabled val="1"/>
        </dgm:presLayoutVars>
      </dgm:prSet>
      <dgm:spPr/>
      <dgm:t>
        <a:bodyPr/>
        <a:lstStyle/>
        <a:p>
          <a:endParaRPr lang="en-GB"/>
        </a:p>
      </dgm:t>
    </dgm:pt>
    <dgm:pt modelId="{D7B21900-5792-4036-A3F0-9634DDFF8F62}" type="pres">
      <dgm:prSet presAssocID="{54E26BE5-FABB-4F50-9A57-A87B5E89F800}" presName="space" presStyleCnt="0"/>
      <dgm:spPr/>
    </dgm:pt>
    <dgm:pt modelId="{8E1793A3-CAD8-4E7A-98DC-D8BEBFCB7D01}" type="pres">
      <dgm:prSet presAssocID="{4AC44DB5-7966-4193-81AB-07E739E9FC42}" presName="Name5" presStyleLbl="vennNode1" presStyleIdx="4" presStyleCnt="5">
        <dgm:presLayoutVars>
          <dgm:bulletEnabled val="1"/>
        </dgm:presLayoutVars>
      </dgm:prSet>
      <dgm:spPr/>
      <dgm:t>
        <a:bodyPr/>
        <a:lstStyle/>
        <a:p>
          <a:endParaRPr lang="en-GB"/>
        </a:p>
      </dgm:t>
    </dgm:pt>
  </dgm:ptLst>
  <dgm:cxnLst>
    <dgm:cxn modelId="{DF6D2D15-3406-4DC1-9B6F-3B9C5DEF706D}" type="presOf" srcId="{57190615-CA39-4A06-AE64-83AB96C2CE1E}" destId="{D70C2994-6EC8-45EC-AD8A-6B9CD999A59C}" srcOrd="0" destOrd="0" presId="urn:microsoft.com/office/officeart/2005/8/layout/venn3"/>
    <dgm:cxn modelId="{FDB35BCC-41F7-46A9-A7CD-4A2EEDBEB3BE}" srcId="{123B4048-0CCA-415A-A75F-BB24A8C475FB}" destId="{57190615-CA39-4A06-AE64-83AB96C2CE1E}" srcOrd="0" destOrd="0" parTransId="{C7BA90F5-705D-4CDD-B997-E4FF836D0420}" sibTransId="{10FCC365-F400-48A7-B8D7-585AB5F1CF70}"/>
    <dgm:cxn modelId="{086172D5-4136-448D-9FE6-3C5DFE6EB401}" type="presOf" srcId="{12B55647-8D3B-4693-B753-4835BFBDE63E}" destId="{B8878045-3C2B-47BC-8512-65E4220A1D49}" srcOrd="0" destOrd="0" presId="urn:microsoft.com/office/officeart/2005/8/layout/venn3"/>
    <dgm:cxn modelId="{72C2627F-149C-4416-AD9D-B1DC980DF962}" srcId="{123B4048-0CCA-415A-A75F-BB24A8C475FB}" destId="{0D6530C1-20B6-4FF1-9F88-FB00769B307B}" srcOrd="3" destOrd="0" parTransId="{4481B5F2-2C2B-46A3-840F-BABC2F47169A}" sibTransId="{54E26BE5-FABB-4F50-9A57-A87B5E89F800}"/>
    <dgm:cxn modelId="{A19CC7AA-685D-43E2-9710-BDB6C721722A}" type="presOf" srcId="{0D6530C1-20B6-4FF1-9F88-FB00769B307B}" destId="{40F10983-0406-4161-B692-9FF03B1FEED0}" srcOrd="0" destOrd="0" presId="urn:microsoft.com/office/officeart/2005/8/layout/venn3"/>
    <dgm:cxn modelId="{25D7FA04-FEE8-4404-806F-642831DFF7A5}" type="presOf" srcId="{155DED30-FF90-4969-BB11-D244A3547192}" destId="{70AEA943-E253-4FC0-B32A-CF10B39BA7EF}" srcOrd="0" destOrd="0" presId="urn:microsoft.com/office/officeart/2005/8/layout/venn3"/>
    <dgm:cxn modelId="{87DFCB3F-8ADC-4A4B-8C30-94FCFF8F4D77}" type="presOf" srcId="{123B4048-0CCA-415A-A75F-BB24A8C475FB}" destId="{21221A93-DB27-4BA1-AAAA-BBF7F1D179CB}" srcOrd="0" destOrd="0" presId="urn:microsoft.com/office/officeart/2005/8/layout/venn3"/>
    <dgm:cxn modelId="{1B0A7158-DCDF-4A88-AD66-E4B72F3AF226}" srcId="{123B4048-0CCA-415A-A75F-BB24A8C475FB}" destId="{12B55647-8D3B-4693-B753-4835BFBDE63E}" srcOrd="2" destOrd="0" parTransId="{E034C843-AD06-411C-A7B5-7690DFAD4737}" sibTransId="{0F462656-56E7-4A89-AFF3-C0E913A6831D}"/>
    <dgm:cxn modelId="{1DCA3322-6778-4E01-BB34-1EDDF7ADD9E8}" srcId="{123B4048-0CCA-415A-A75F-BB24A8C475FB}" destId="{155DED30-FF90-4969-BB11-D244A3547192}" srcOrd="1" destOrd="0" parTransId="{06478243-0887-4D08-9C5C-B11E19DD0F5F}" sibTransId="{088F37A4-48FC-4311-AFF1-660910A056C0}"/>
    <dgm:cxn modelId="{2C7079E5-8F1C-4661-8FB5-728E4C744418}" srcId="{123B4048-0CCA-415A-A75F-BB24A8C475FB}" destId="{4AC44DB5-7966-4193-81AB-07E739E9FC42}" srcOrd="4" destOrd="0" parTransId="{4AAD2879-A30F-47FB-8AB1-C6D0E0FDEE26}" sibTransId="{E1481A90-08F9-402A-86F9-F2AE73058558}"/>
    <dgm:cxn modelId="{B92D532D-B94E-4F68-95BE-974A3D986F28}" type="presOf" srcId="{4AC44DB5-7966-4193-81AB-07E739E9FC42}" destId="{8E1793A3-CAD8-4E7A-98DC-D8BEBFCB7D01}" srcOrd="0" destOrd="0" presId="urn:microsoft.com/office/officeart/2005/8/layout/venn3"/>
    <dgm:cxn modelId="{42D38371-BBD2-47B5-AECF-02BD440A544E}" type="presParOf" srcId="{21221A93-DB27-4BA1-AAAA-BBF7F1D179CB}" destId="{D70C2994-6EC8-45EC-AD8A-6B9CD999A59C}" srcOrd="0" destOrd="0" presId="urn:microsoft.com/office/officeart/2005/8/layout/venn3"/>
    <dgm:cxn modelId="{9DCDB4C5-8B1A-421D-AE4A-553788D0932A}" type="presParOf" srcId="{21221A93-DB27-4BA1-AAAA-BBF7F1D179CB}" destId="{36608940-A4C4-4A16-A983-05D120224B71}" srcOrd="1" destOrd="0" presId="urn:microsoft.com/office/officeart/2005/8/layout/venn3"/>
    <dgm:cxn modelId="{846D689B-A2D6-4F5C-93B3-3F766DB6A35C}" type="presParOf" srcId="{21221A93-DB27-4BA1-AAAA-BBF7F1D179CB}" destId="{70AEA943-E253-4FC0-B32A-CF10B39BA7EF}" srcOrd="2" destOrd="0" presId="urn:microsoft.com/office/officeart/2005/8/layout/venn3"/>
    <dgm:cxn modelId="{EEF61B62-2F40-45B4-9D27-47D6696C4714}" type="presParOf" srcId="{21221A93-DB27-4BA1-AAAA-BBF7F1D179CB}" destId="{DDBB1A71-DFDC-45C2-8E5F-2AA042D75392}" srcOrd="3" destOrd="0" presId="urn:microsoft.com/office/officeart/2005/8/layout/venn3"/>
    <dgm:cxn modelId="{AAF6BF98-BCD8-473F-9957-50CC52E1AF63}" type="presParOf" srcId="{21221A93-DB27-4BA1-AAAA-BBF7F1D179CB}" destId="{B8878045-3C2B-47BC-8512-65E4220A1D49}" srcOrd="4" destOrd="0" presId="urn:microsoft.com/office/officeart/2005/8/layout/venn3"/>
    <dgm:cxn modelId="{B1A26C8F-DE75-4D48-8074-8E31B2C4DE3F}" type="presParOf" srcId="{21221A93-DB27-4BA1-AAAA-BBF7F1D179CB}" destId="{10CE3701-ADFA-4F64-AC56-0DD0C37FB80F}" srcOrd="5" destOrd="0" presId="urn:microsoft.com/office/officeart/2005/8/layout/venn3"/>
    <dgm:cxn modelId="{6ACA7F66-7D25-40BE-9FDB-0F0434653255}" type="presParOf" srcId="{21221A93-DB27-4BA1-AAAA-BBF7F1D179CB}" destId="{40F10983-0406-4161-B692-9FF03B1FEED0}" srcOrd="6" destOrd="0" presId="urn:microsoft.com/office/officeart/2005/8/layout/venn3"/>
    <dgm:cxn modelId="{23D2E0E5-C9F1-46F7-8EF9-EAFE4DBD35EB}" type="presParOf" srcId="{21221A93-DB27-4BA1-AAAA-BBF7F1D179CB}" destId="{D7B21900-5792-4036-A3F0-9634DDFF8F62}" srcOrd="7" destOrd="0" presId="urn:microsoft.com/office/officeart/2005/8/layout/venn3"/>
    <dgm:cxn modelId="{9192E2A6-5B02-41E8-AA7A-784C96432022}" type="presParOf" srcId="{21221A93-DB27-4BA1-AAAA-BBF7F1D179CB}" destId="{8E1793A3-CAD8-4E7A-98DC-D8BEBFCB7D01}"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A646309-AB27-4DB8-8CF9-C6F891947E9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GB"/>
        </a:p>
      </dgm:t>
    </dgm:pt>
    <dgm:pt modelId="{BF212DBF-D635-4709-8F88-FE8E760811BE}">
      <dgm:prSet custT="1"/>
      <dgm:spPr>
        <a:solidFill>
          <a:srgbClr val="92D050"/>
        </a:solidFill>
      </dgm:spPr>
      <dgm:t>
        <a:bodyPr/>
        <a:lstStyle/>
        <a:p>
          <a:pPr rtl="0"/>
          <a:r>
            <a:rPr lang="en-GB" sz="2000" b="1" dirty="0" smtClean="0">
              <a:solidFill>
                <a:srgbClr val="336699"/>
              </a:solidFill>
            </a:rPr>
            <a:t>Joint Projects: </a:t>
          </a:r>
          <a:endParaRPr lang="en-GB" sz="2000" dirty="0">
            <a:solidFill>
              <a:srgbClr val="336699"/>
            </a:solidFill>
          </a:endParaRPr>
        </a:p>
      </dgm:t>
    </dgm:pt>
    <dgm:pt modelId="{20BAC12E-F318-49DA-AEBA-CFD187E9D220}" type="parTrans" cxnId="{98C92F08-6C85-460C-9B5D-FD63F880F22F}">
      <dgm:prSet/>
      <dgm:spPr/>
      <dgm:t>
        <a:bodyPr/>
        <a:lstStyle/>
        <a:p>
          <a:endParaRPr lang="en-GB"/>
        </a:p>
      </dgm:t>
    </dgm:pt>
    <dgm:pt modelId="{003C59CC-D1F7-44AA-A96D-60C83631E0BA}" type="sibTrans" cxnId="{98C92F08-6C85-460C-9B5D-FD63F880F22F}">
      <dgm:prSet/>
      <dgm:spPr/>
      <dgm:t>
        <a:bodyPr/>
        <a:lstStyle/>
        <a:p>
          <a:endParaRPr lang="en-GB"/>
        </a:p>
      </dgm:t>
    </dgm:pt>
    <dgm:pt modelId="{C317C291-0D0F-4C20-9047-C036F64121EF}">
      <dgm:prSet custT="1"/>
      <dgm:spPr>
        <a:solidFill>
          <a:schemeClr val="accent5">
            <a:lumMod val="20000"/>
            <a:lumOff val="80000"/>
            <a:alpha val="90000"/>
          </a:schemeClr>
        </a:solidFill>
      </dgm:spPr>
      <dgm:t>
        <a:bodyPr/>
        <a:lstStyle/>
        <a:p>
          <a:pPr rtl="0"/>
          <a:r>
            <a:rPr lang="en-GB" sz="1600" b="1" dirty="0" smtClean="0"/>
            <a:t>curriculum development</a:t>
          </a:r>
          <a:endParaRPr lang="en-GB" sz="1600" b="1" dirty="0"/>
        </a:p>
      </dgm:t>
    </dgm:pt>
    <dgm:pt modelId="{14A47205-BCB1-4147-835A-ED1968BC5E4D}" type="parTrans" cxnId="{867E7BC8-AAC3-4C82-848C-DCA6FBF5401D}">
      <dgm:prSet/>
      <dgm:spPr/>
      <dgm:t>
        <a:bodyPr/>
        <a:lstStyle/>
        <a:p>
          <a:endParaRPr lang="en-GB"/>
        </a:p>
      </dgm:t>
    </dgm:pt>
    <dgm:pt modelId="{C3813984-A05D-4213-9775-AE0FA8216799}" type="sibTrans" cxnId="{867E7BC8-AAC3-4C82-848C-DCA6FBF5401D}">
      <dgm:prSet/>
      <dgm:spPr/>
      <dgm:t>
        <a:bodyPr/>
        <a:lstStyle/>
        <a:p>
          <a:endParaRPr lang="en-GB"/>
        </a:p>
      </dgm:t>
    </dgm:pt>
    <dgm:pt modelId="{905716CA-88C0-4B97-BC74-73E094B720B7}">
      <dgm:prSet custT="1"/>
      <dgm:spPr>
        <a:solidFill>
          <a:schemeClr val="accent5">
            <a:lumMod val="20000"/>
            <a:lumOff val="80000"/>
            <a:alpha val="90000"/>
          </a:schemeClr>
        </a:solidFill>
      </dgm:spPr>
      <dgm:t>
        <a:bodyPr/>
        <a:lstStyle/>
        <a:p>
          <a:pPr rtl="0"/>
          <a:r>
            <a:rPr lang="en-GB" sz="1600" b="1" dirty="0" smtClean="0"/>
            <a:t>university governance &amp; management</a:t>
          </a:r>
          <a:endParaRPr lang="en-GB" sz="1600" b="1" dirty="0"/>
        </a:p>
      </dgm:t>
    </dgm:pt>
    <dgm:pt modelId="{37125732-5000-4A38-A337-6F3CF57DD60C}" type="parTrans" cxnId="{FCBD174D-6A57-4EC2-B6F1-EB0F85ADE036}">
      <dgm:prSet/>
      <dgm:spPr/>
      <dgm:t>
        <a:bodyPr/>
        <a:lstStyle/>
        <a:p>
          <a:endParaRPr lang="en-GB"/>
        </a:p>
      </dgm:t>
    </dgm:pt>
    <dgm:pt modelId="{3B6E3209-4CD8-49A8-8140-86C5DDD47160}" type="sibTrans" cxnId="{FCBD174D-6A57-4EC2-B6F1-EB0F85ADE036}">
      <dgm:prSet/>
      <dgm:spPr/>
      <dgm:t>
        <a:bodyPr/>
        <a:lstStyle/>
        <a:p>
          <a:endParaRPr lang="en-GB"/>
        </a:p>
      </dgm:t>
    </dgm:pt>
    <dgm:pt modelId="{D3A70D63-EAC5-4ADE-BBFC-EBB527170600}">
      <dgm:prSet custT="1"/>
      <dgm:spPr>
        <a:solidFill>
          <a:schemeClr val="accent5">
            <a:lumMod val="20000"/>
            <a:lumOff val="80000"/>
            <a:alpha val="90000"/>
          </a:schemeClr>
        </a:solidFill>
      </dgm:spPr>
      <dgm:t>
        <a:bodyPr/>
        <a:lstStyle/>
        <a:p>
          <a:pPr rtl="0"/>
          <a:r>
            <a:rPr lang="en-GB" sz="1600" b="1" dirty="0" smtClean="0"/>
            <a:t>Links between HE </a:t>
          </a:r>
          <a:r>
            <a:rPr lang="en-GB" sz="1600" b="1" dirty="0" smtClean="0">
              <a:solidFill>
                <a:srgbClr val="FF0000"/>
              </a:solidFill>
            </a:rPr>
            <a:t>institutions</a:t>
          </a:r>
          <a:r>
            <a:rPr lang="en-GB" sz="1600" b="1" dirty="0" smtClean="0"/>
            <a:t> and the wider economic and social environment</a:t>
          </a:r>
          <a:endParaRPr lang="en-GB" sz="1600" b="1" dirty="0"/>
        </a:p>
      </dgm:t>
    </dgm:pt>
    <dgm:pt modelId="{477A9EFC-0568-4821-AECF-1F44F6B2FAB4}" type="parTrans" cxnId="{EA4CF72E-2A66-47C8-A684-18BC76008542}">
      <dgm:prSet/>
      <dgm:spPr/>
      <dgm:t>
        <a:bodyPr/>
        <a:lstStyle/>
        <a:p>
          <a:endParaRPr lang="en-GB"/>
        </a:p>
      </dgm:t>
    </dgm:pt>
    <dgm:pt modelId="{4ECE1AD1-8CBD-40C0-8012-0905A3BA9083}" type="sibTrans" cxnId="{EA4CF72E-2A66-47C8-A684-18BC76008542}">
      <dgm:prSet/>
      <dgm:spPr/>
      <dgm:t>
        <a:bodyPr/>
        <a:lstStyle/>
        <a:p>
          <a:endParaRPr lang="en-GB"/>
        </a:p>
      </dgm:t>
    </dgm:pt>
    <dgm:pt modelId="{D857A633-CF57-4F43-8041-E13AD0862426}">
      <dgm:prSet custT="1"/>
      <dgm:spPr>
        <a:solidFill>
          <a:srgbClr val="FF0000"/>
        </a:solidFill>
      </dgm:spPr>
      <dgm:t>
        <a:bodyPr/>
        <a:lstStyle/>
        <a:p>
          <a:pPr rtl="0"/>
          <a:r>
            <a:rPr lang="en-GB" sz="1500" b="1" dirty="0" smtClean="0"/>
            <a:t>=&gt; Impact Institutions</a:t>
          </a:r>
          <a:endParaRPr lang="en-GB" sz="1500" b="1" dirty="0"/>
        </a:p>
      </dgm:t>
    </dgm:pt>
    <dgm:pt modelId="{E0B5E259-5FD8-4B0A-963C-4B1D0175E532}" type="parTrans" cxnId="{86BCB2B5-1A15-45CF-B27F-18D32E8656EB}">
      <dgm:prSet/>
      <dgm:spPr/>
      <dgm:t>
        <a:bodyPr/>
        <a:lstStyle/>
        <a:p>
          <a:endParaRPr lang="en-GB"/>
        </a:p>
      </dgm:t>
    </dgm:pt>
    <dgm:pt modelId="{A1DECF5B-5629-40A9-88FB-74D9A8AFDADD}" type="sibTrans" cxnId="{86BCB2B5-1A15-45CF-B27F-18D32E8656EB}">
      <dgm:prSet/>
      <dgm:spPr/>
      <dgm:t>
        <a:bodyPr/>
        <a:lstStyle/>
        <a:p>
          <a:endParaRPr lang="en-GB"/>
        </a:p>
      </dgm:t>
    </dgm:pt>
    <dgm:pt modelId="{65617943-02FC-40E2-A741-3A484F7AAA94}">
      <dgm:prSet custT="1"/>
      <dgm:spPr>
        <a:solidFill>
          <a:srgbClr val="FF9900"/>
        </a:solidFill>
      </dgm:spPr>
      <dgm:t>
        <a:bodyPr/>
        <a:lstStyle/>
        <a:p>
          <a:pPr rtl="0"/>
          <a:r>
            <a:rPr lang="en-GB" sz="2000" b="1" dirty="0" smtClean="0">
              <a:solidFill>
                <a:srgbClr val="336699"/>
              </a:solidFill>
            </a:rPr>
            <a:t>Structural Projects</a:t>
          </a:r>
          <a:r>
            <a:rPr lang="en-GB" sz="1500" b="1" dirty="0" smtClean="0">
              <a:solidFill>
                <a:srgbClr val="336699"/>
              </a:solidFill>
            </a:rPr>
            <a:t>: </a:t>
          </a:r>
          <a:endParaRPr lang="en-GB" sz="1500" b="1" dirty="0">
            <a:solidFill>
              <a:srgbClr val="336699"/>
            </a:solidFill>
          </a:endParaRPr>
        </a:p>
      </dgm:t>
    </dgm:pt>
    <dgm:pt modelId="{A1908915-7871-45B4-A86B-EF666B8B65BA}" type="parTrans" cxnId="{3088F050-5199-4FB2-AFB2-465638109FB5}">
      <dgm:prSet/>
      <dgm:spPr/>
      <dgm:t>
        <a:bodyPr/>
        <a:lstStyle/>
        <a:p>
          <a:endParaRPr lang="en-GB"/>
        </a:p>
      </dgm:t>
    </dgm:pt>
    <dgm:pt modelId="{025CECD7-7696-4C32-ADAE-18FAA73C69D5}" type="sibTrans" cxnId="{3088F050-5199-4FB2-AFB2-465638109FB5}">
      <dgm:prSet/>
      <dgm:spPr/>
      <dgm:t>
        <a:bodyPr/>
        <a:lstStyle/>
        <a:p>
          <a:endParaRPr lang="en-GB"/>
        </a:p>
      </dgm:t>
    </dgm:pt>
    <dgm:pt modelId="{C2060F11-DA34-4A10-A366-E9CD479DF720}">
      <dgm:prSet custT="1"/>
      <dgm:spPr>
        <a:solidFill>
          <a:schemeClr val="accent5">
            <a:lumMod val="20000"/>
            <a:lumOff val="80000"/>
            <a:alpha val="90000"/>
          </a:schemeClr>
        </a:solidFill>
      </dgm:spPr>
      <dgm:t>
        <a:bodyPr/>
        <a:lstStyle/>
        <a:p>
          <a:pPr rtl="0"/>
          <a:r>
            <a:rPr lang="en-GB" sz="1600" b="1" dirty="0" smtClean="0"/>
            <a:t>modernisation</a:t>
          </a:r>
          <a:r>
            <a:rPr lang="en-GB" sz="900" b="1" dirty="0" smtClean="0"/>
            <a:t> </a:t>
          </a:r>
          <a:r>
            <a:rPr lang="en-GB" sz="1600" b="1" dirty="0" smtClean="0"/>
            <a:t>of policies, governance and management of higher education systems</a:t>
          </a:r>
          <a:endParaRPr lang="en-GB" sz="1600" b="1" dirty="0"/>
        </a:p>
      </dgm:t>
    </dgm:pt>
    <dgm:pt modelId="{59FA741A-4659-4790-9F79-5B5F34BF9D79}" type="parTrans" cxnId="{D9F1A964-727D-498B-AECE-18980D4ABB4A}">
      <dgm:prSet/>
      <dgm:spPr/>
      <dgm:t>
        <a:bodyPr/>
        <a:lstStyle/>
        <a:p>
          <a:endParaRPr lang="en-GB"/>
        </a:p>
      </dgm:t>
    </dgm:pt>
    <dgm:pt modelId="{5C70F5F4-11B4-4355-8795-E49809907CB5}" type="sibTrans" cxnId="{D9F1A964-727D-498B-AECE-18980D4ABB4A}">
      <dgm:prSet/>
      <dgm:spPr/>
      <dgm:t>
        <a:bodyPr/>
        <a:lstStyle/>
        <a:p>
          <a:endParaRPr lang="en-GB"/>
        </a:p>
      </dgm:t>
    </dgm:pt>
    <dgm:pt modelId="{681D6F55-7928-4E7E-AD2B-590817534FB5}">
      <dgm:prSet custT="1"/>
      <dgm:spPr>
        <a:solidFill>
          <a:schemeClr val="accent5">
            <a:lumMod val="20000"/>
            <a:lumOff val="80000"/>
            <a:alpha val="90000"/>
          </a:schemeClr>
        </a:solidFill>
      </dgm:spPr>
      <dgm:t>
        <a:bodyPr/>
        <a:lstStyle/>
        <a:p>
          <a:pPr rtl="0"/>
          <a:r>
            <a:rPr lang="en-GB" sz="1600" b="1" dirty="0" smtClean="0"/>
            <a:t>Links between HE </a:t>
          </a:r>
          <a:r>
            <a:rPr lang="en-GB" sz="1600" b="1" dirty="0" smtClean="0">
              <a:solidFill>
                <a:srgbClr val="FF0000"/>
              </a:solidFill>
            </a:rPr>
            <a:t>systems </a:t>
          </a:r>
          <a:r>
            <a:rPr lang="en-GB" sz="1600" b="1" dirty="0" smtClean="0"/>
            <a:t>and the wider economic and social environment</a:t>
          </a:r>
          <a:endParaRPr lang="en-GB" sz="1600" b="1" dirty="0"/>
        </a:p>
      </dgm:t>
    </dgm:pt>
    <dgm:pt modelId="{F1785F22-4809-4325-8391-DABF8DA090FC}" type="parTrans" cxnId="{06B436B4-CAA5-48DC-AA1B-F291ACC0EE12}">
      <dgm:prSet/>
      <dgm:spPr/>
      <dgm:t>
        <a:bodyPr/>
        <a:lstStyle/>
        <a:p>
          <a:endParaRPr lang="en-GB"/>
        </a:p>
      </dgm:t>
    </dgm:pt>
    <dgm:pt modelId="{3493A260-9725-4041-B46D-DCA3E1E734BF}" type="sibTrans" cxnId="{06B436B4-CAA5-48DC-AA1B-F291ACC0EE12}">
      <dgm:prSet/>
      <dgm:spPr/>
      <dgm:t>
        <a:bodyPr/>
        <a:lstStyle/>
        <a:p>
          <a:endParaRPr lang="en-GB"/>
        </a:p>
      </dgm:t>
    </dgm:pt>
    <dgm:pt modelId="{8EAC2053-9E19-4F1F-A3D2-7EE274829BDF}">
      <dgm:prSet custT="1"/>
      <dgm:spPr>
        <a:solidFill>
          <a:srgbClr val="FF0000"/>
        </a:solidFill>
      </dgm:spPr>
      <dgm:t>
        <a:bodyPr/>
        <a:lstStyle/>
        <a:p>
          <a:pPr rtl="0"/>
          <a:r>
            <a:rPr lang="fr-BE" sz="1500" b="1" dirty="0" smtClean="0"/>
            <a:t>=&gt; Impact Systems</a:t>
          </a:r>
          <a:endParaRPr lang="en-GB" sz="1500" b="1" dirty="0"/>
        </a:p>
      </dgm:t>
    </dgm:pt>
    <dgm:pt modelId="{411F78CB-5349-48B0-BD9D-DA2763F3DECC}" type="parTrans" cxnId="{9F719B2F-C030-4DCB-A8AB-63DE00DC4B60}">
      <dgm:prSet/>
      <dgm:spPr/>
      <dgm:t>
        <a:bodyPr/>
        <a:lstStyle/>
        <a:p>
          <a:endParaRPr lang="en-GB"/>
        </a:p>
      </dgm:t>
    </dgm:pt>
    <dgm:pt modelId="{D93D18B7-15DA-40A6-9FDA-0CCC0D2954F8}" type="sibTrans" cxnId="{9F719B2F-C030-4DCB-A8AB-63DE00DC4B60}">
      <dgm:prSet/>
      <dgm:spPr/>
      <dgm:t>
        <a:bodyPr/>
        <a:lstStyle/>
        <a:p>
          <a:endParaRPr lang="en-GB"/>
        </a:p>
      </dgm:t>
    </dgm:pt>
    <dgm:pt modelId="{8F86C495-C2EC-454A-8CDB-F774039BDEC7}" type="pres">
      <dgm:prSet presAssocID="{AA646309-AB27-4DB8-8CF9-C6F891947E9B}" presName="diagram" presStyleCnt="0">
        <dgm:presLayoutVars>
          <dgm:chPref val="1"/>
          <dgm:dir/>
          <dgm:animOne val="branch"/>
          <dgm:animLvl val="lvl"/>
          <dgm:resizeHandles/>
        </dgm:presLayoutVars>
      </dgm:prSet>
      <dgm:spPr/>
      <dgm:t>
        <a:bodyPr/>
        <a:lstStyle/>
        <a:p>
          <a:endParaRPr lang="en-GB"/>
        </a:p>
      </dgm:t>
    </dgm:pt>
    <dgm:pt modelId="{8D05A650-0C09-4964-84C8-9E4B95CE53F4}" type="pres">
      <dgm:prSet presAssocID="{BF212DBF-D635-4709-8F88-FE8E760811BE}" presName="root" presStyleCnt="0"/>
      <dgm:spPr/>
    </dgm:pt>
    <dgm:pt modelId="{8C7F79E5-374E-476C-BC37-B5B4FDE10750}" type="pres">
      <dgm:prSet presAssocID="{BF212DBF-D635-4709-8F88-FE8E760811BE}" presName="rootComposite" presStyleCnt="0"/>
      <dgm:spPr/>
    </dgm:pt>
    <dgm:pt modelId="{62F12195-7DFB-4A63-8F08-593B1A878353}" type="pres">
      <dgm:prSet presAssocID="{BF212DBF-D635-4709-8F88-FE8E760811BE}" presName="rootText" presStyleLbl="node1" presStyleIdx="0" presStyleCnt="4" custScaleX="334209" custScaleY="268788" custLinFactNeighborX="14487" custLinFactNeighborY="-31236"/>
      <dgm:spPr/>
      <dgm:t>
        <a:bodyPr/>
        <a:lstStyle/>
        <a:p>
          <a:endParaRPr lang="en-GB"/>
        </a:p>
      </dgm:t>
    </dgm:pt>
    <dgm:pt modelId="{CDA26305-FED0-48A8-B032-7419042AE946}" type="pres">
      <dgm:prSet presAssocID="{BF212DBF-D635-4709-8F88-FE8E760811BE}" presName="rootConnector" presStyleLbl="node1" presStyleIdx="0" presStyleCnt="4"/>
      <dgm:spPr/>
      <dgm:t>
        <a:bodyPr/>
        <a:lstStyle/>
        <a:p>
          <a:endParaRPr lang="en-GB"/>
        </a:p>
      </dgm:t>
    </dgm:pt>
    <dgm:pt modelId="{96D57CC6-022F-4334-A2A3-05E03EB0ADE5}" type="pres">
      <dgm:prSet presAssocID="{BF212DBF-D635-4709-8F88-FE8E760811BE}" presName="childShape" presStyleCnt="0"/>
      <dgm:spPr/>
    </dgm:pt>
    <dgm:pt modelId="{6F40907C-2E42-496E-82DC-B8C85C1E3D86}" type="pres">
      <dgm:prSet presAssocID="{14A47205-BCB1-4147-835A-ED1968BC5E4D}" presName="Name13" presStyleLbl="parChTrans1D2" presStyleIdx="0" presStyleCnt="5"/>
      <dgm:spPr/>
      <dgm:t>
        <a:bodyPr/>
        <a:lstStyle/>
        <a:p>
          <a:endParaRPr lang="en-GB"/>
        </a:p>
      </dgm:t>
    </dgm:pt>
    <dgm:pt modelId="{8D3B3EF6-6576-4962-87CE-B022D02FB704}" type="pres">
      <dgm:prSet presAssocID="{C317C291-0D0F-4C20-9047-C036F64121EF}" presName="childText" presStyleLbl="bgAcc1" presStyleIdx="0" presStyleCnt="5" custScaleX="484497" custScaleY="143972" custLinFactNeighborX="1842" custLinFactNeighborY="-29477">
        <dgm:presLayoutVars>
          <dgm:bulletEnabled val="1"/>
        </dgm:presLayoutVars>
      </dgm:prSet>
      <dgm:spPr/>
      <dgm:t>
        <a:bodyPr/>
        <a:lstStyle/>
        <a:p>
          <a:endParaRPr lang="en-GB"/>
        </a:p>
      </dgm:t>
    </dgm:pt>
    <dgm:pt modelId="{594F2354-E1ED-42FD-B6B5-7C058DA72016}" type="pres">
      <dgm:prSet presAssocID="{37125732-5000-4A38-A337-6F3CF57DD60C}" presName="Name13" presStyleLbl="parChTrans1D2" presStyleIdx="1" presStyleCnt="5"/>
      <dgm:spPr/>
      <dgm:t>
        <a:bodyPr/>
        <a:lstStyle/>
        <a:p>
          <a:endParaRPr lang="en-GB"/>
        </a:p>
      </dgm:t>
    </dgm:pt>
    <dgm:pt modelId="{1985B939-D7EB-4581-A103-2BCD99A32371}" type="pres">
      <dgm:prSet presAssocID="{905716CA-88C0-4B97-BC74-73E094B720B7}" presName="childText" presStyleLbl="bgAcc1" presStyleIdx="1" presStyleCnt="5" custScaleX="469156" custScaleY="191295" custLinFactNeighborX="5429" custLinFactNeighborY="-17374">
        <dgm:presLayoutVars>
          <dgm:bulletEnabled val="1"/>
        </dgm:presLayoutVars>
      </dgm:prSet>
      <dgm:spPr/>
      <dgm:t>
        <a:bodyPr/>
        <a:lstStyle/>
        <a:p>
          <a:endParaRPr lang="en-GB"/>
        </a:p>
      </dgm:t>
    </dgm:pt>
    <dgm:pt modelId="{19F69001-F697-4239-B7FD-7C9E1BDE95FF}" type="pres">
      <dgm:prSet presAssocID="{477A9EFC-0568-4821-AECF-1F44F6B2FAB4}" presName="Name13" presStyleLbl="parChTrans1D2" presStyleIdx="2" presStyleCnt="5"/>
      <dgm:spPr/>
      <dgm:t>
        <a:bodyPr/>
        <a:lstStyle/>
        <a:p>
          <a:endParaRPr lang="en-GB"/>
        </a:p>
      </dgm:t>
    </dgm:pt>
    <dgm:pt modelId="{62D225AB-4406-4849-BB28-033C0C455C89}" type="pres">
      <dgm:prSet presAssocID="{D3A70D63-EAC5-4ADE-BBFC-EBB527170600}" presName="childText" presStyleLbl="bgAcc1" presStyleIdx="2" presStyleCnt="5" custScaleX="461853" custScaleY="304745" custLinFactNeighborX="5676">
        <dgm:presLayoutVars>
          <dgm:bulletEnabled val="1"/>
        </dgm:presLayoutVars>
      </dgm:prSet>
      <dgm:spPr/>
      <dgm:t>
        <a:bodyPr/>
        <a:lstStyle/>
        <a:p>
          <a:endParaRPr lang="en-GB"/>
        </a:p>
      </dgm:t>
    </dgm:pt>
    <dgm:pt modelId="{8133507E-4A40-481D-B3C6-D4515AE38212}" type="pres">
      <dgm:prSet presAssocID="{D857A633-CF57-4F43-8041-E13AD0862426}" presName="root" presStyleCnt="0"/>
      <dgm:spPr/>
    </dgm:pt>
    <dgm:pt modelId="{06998785-B4AA-401D-BE60-EEE1CAD26C02}" type="pres">
      <dgm:prSet presAssocID="{D857A633-CF57-4F43-8041-E13AD0862426}" presName="rootComposite" presStyleCnt="0"/>
      <dgm:spPr/>
    </dgm:pt>
    <dgm:pt modelId="{D553099B-EF14-48AC-8267-D75F08A8CBBD}" type="pres">
      <dgm:prSet presAssocID="{D857A633-CF57-4F43-8041-E13AD0862426}" presName="rootText" presStyleLbl="node1" presStyleIdx="1" presStyleCnt="4" custScaleX="213829" custScaleY="166792" custLinFactNeighborX="-26701" custLinFactNeighborY="51785"/>
      <dgm:spPr/>
      <dgm:t>
        <a:bodyPr/>
        <a:lstStyle/>
        <a:p>
          <a:endParaRPr lang="en-GB"/>
        </a:p>
      </dgm:t>
    </dgm:pt>
    <dgm:pt modelId="{403B3EF6-95E0-41DE-8CBB-43C476AD0B6A}" type="pres">
      <dgm:prSet presAssocID="{D857A633-CF57-4F43-8041-E13AD0862426}" presName="rootConnector" presStyleLbl="node1" presStyleIdx="1" presStyleCnt="4"/>
      <dgm:spPr/>
      <dgm:t>
        <a:bodyPr/>
        <a:lstStyle/>
        <a:p>
          <a:endParaRPr lang="en-GB"/>
        </a:p>
      </dgm:t>
    </dgm:pt>
    <dgm:pt modelId="{ADECD493-7E0C-484B-9A7A-9A17B8A2AE6A}" type="pres">
      <dgm:prSet presAssocID="{D857A633-CF57-4F43-8041-E13AD0862426}" presName="childShape" presStyleCnt="0"/>
      <dgm:spPr/>
    </dgm:pt>
    <dgm:pt modelId="{3BF4D26C-EA5A-43D9-A37A-B22E830A5835}" type="pres">
      <dgm:prSet presAssocID="{65617943-02FC-40E2-A741-3A484F7AAA94}" presName="root" presStyleCnt="0"/>
      <dgm:spPr/>
    </dgm:pt>
    <dgm:pt modelId="{11C17076-9043-4110-9570-17260C083224}" type="pres">
      <dgm:prSet presAssocID="{65617943-02FC-40E2-A741-3A484F7AAA94}" presName="rootComposite" presStyleCnt="0"/>
      <dgm:spPr/>
    </dgm:pt>
    <dgm:pt modelId="{B69492F2-11C8-4B2E-A846-5A1BBF259D53}" type="pres">
      <dgm:prSet presAssocID="{65617943-02FC-40E2-A741-3A484F7AAA94}" presName="rootText" presStyleLbl="node1" presStyleIdx="2" presStyleCnt="4" custScaleX="335069" custScaleY="301769" custLinFactNeighborX="4517" custLinFactNeighborY="-26162"/>
      <dgm:spPr/>
      <dgm:t>
        <a:bodyPr/>
        <a:lstStyle/>
        <a:p>
          <a:endParaRPr lang="en-GB"/>
        </a:p>
      </dgm:t>
    </dgm:pt>
    <dgm:pt modelId="{647894F4-79CC-43BE-B1ED-8010DF52A3D1}" type="pres">
      <dgm:prSet presAssocID="{65617943-02FC-40E2-A741-3A484F7AAA94}" presName="rootConnector" presStyleLbl="node1" presStyleIdx="2" presStyleCnt="4"/>
      <dgm:spPr/>
      <dgm:t>
        <a:bodyPr/>
        <a:lstStyle/>
        <a:p>
          <a:endParaRPr lang="en-GB"/>
        </a:p>
      </dgm:t>
    </dgm:pt>
    <dgm:pt modelId="{76361E3E-2DF2-4A69-87A0-B111367EE1BA}" type="pres">
      <dgm:prSet presAssocID="{65617943-02FC-40E2-A741-3A484F7AAA94}" presName="childShape" presStyleCnt="0"/>
      <dgm:spPr/>
    </dgm:pt>
    <dgm:pt modelId="{A1AB1D56-1BD8-4862-8697-9491BC20C1F4}" type="pres">
      <dgm:prSet presAssocID="{59FA741A-4659-4790-9F79-5B5F34BF9D79}" presName="Name13" presStyleLbl="parChTrans1D2" presStyleIdx="3" presStyleCnt="5"/>
      <dgm:spPr/>
      <dgm:t>
        <a:bodyPr/>
        <a:lstStyle/>
        <a:p>
          <a:endParaRPr lang="en-GB"/>
        </a:p>
      </dgm:t>
    </dgm:pt>
    <dgm:pt modelId="{835894EA-F52C-4BB0-B898-D24D4896A472}" type="pres">
      <dgm:prSet presAssocID="{C2060F11-DA34-4A10-A366-E9CD479DF720}" presName="childText" presStyleLbl="bgAcc1" presStyleIdx="3" presStyleCnt="5" custScaleX="712772" custScaleY="249894" custLinFactNeighborX="-5429" custLinFactNeighborY="-8687">
        <dgm:presLayoutVars>
          <dgm:bulletEnabled val="1"/>
        </dgm:presLayoutVars>
      </dgm:prSet>
      <dgm:spPr/>
      <dgm:t>
        <a:bodyPr/>
        <a:lstStyle/>
        <a:p>
          <a:endParaRPr lang="en-GB"/>
        </a:p>
      </dgm:t>
    </dgm:pt>
    <dgm:pt modelId="{5FD3A3ED-B576-4E19-B711-7C34849AB18C}" type="pres">
      <dgm:prSet presAssocID="{F1785F22-4809-4325-8391-DABF8DA090FC}" presName="Name13" presStyleLbl="parChTrans1D2" presStyleIdx="4" presStyleCnt="5"/>
      <dgm:spPr/>
      <dgm:t>
        <a:bodyPr/>
        <a:lstStyle/>
        <a:p>
          <a:endParaRPr lang="en-GB"/>
        </a:p>
      </dgm:t>
    </dgm:pt>
    <dgm:pt modelId="{A7C8910F-B04C-4FF1-B7E8-68A11A17BC05}" type="pres">
      <dgm:prSet presAssocID="{681D6F55-7928-4E7E-AD2B-590817534FB5}" presName="childText" presStyleLbl="bgAcc1" presStyleIdx="4" presStyleCnt="5" custScaleX="685562" custScaleY="344189" custLinFactNeighborX="315" custLinFactNeighborY="-5896">
        <dgm:presLayoutVars>
          <dgm:bulletEnabled val="1"/>
        </dgm:presLayoutVars>
      </dgm:prSet>
      <dgm:spPr/>
      <dgm:t>
        <a:bodyPr/>
        <a:lstStyle/>
        <a:p>
          <a:endParaRPr lang="en-GB"/>
        </a:p>
      </dgm:t>
    </dgm:pt>
    <dgm:pt modelId="{C06BF30B-1316-41BE-AC3B-B6BB05193B9D}" type="pres">
      <dgm:prSet presAssocID="{8EAC2053-9E19-4F1F-A3D2-7EE274829BDF}" presName="root" presStyleCnt="0"/>
      <dgm:spPr/>
    </dgm:pt>
    <dgm:pt modelId="{0109415F-997B-4FE0-A38C-7F1602E4E5AB}" type="pres">
      <dgm:prSet presAssocID="{8EAC2053-9E19-4F1F-A3D2-7EE274829BDF}" presName="rootComposite" presStyleCnt="0"/>
      <dgm:spPr/>
    </dgm:pt>
    <dgm:pt modelId="{395EDB5A-DE93-41E8-9514-5FA05685FCA6}" type="pres">
      <dgm:prSet presAssocID="{8EAC2053-9E19-4F1F-A3D2-7EE274829BDF}" presName="rootText" presStyleLbl="node1" presStyleIdx="3" presStyleCnt="4" custScaleX="259053" custScaleY="156159" custLinFactNeighborX="-34221" custLinFactNeighborY="63749"/>
      <dgm:spPr/>
      <dgm:t>
        <a:bodyPr/>
        <a:lstStyle/>
        <a:p>
          <a:endParaRPr lang="en-GB"/>
        </a:p>
      </dgm:t>
    </dgm:pt>
    <dgm:pt modelId="{8800C900-E117-49BD-A927-B6758B42A063}" type="pres">
      <dgm:prSet presAssocID="{8EAC2053-9E19-4F1F-A3D2-7EE274829BDF}" presName="rootConnector" presStyleLbl="node1" presStyleIdx="3" presStyleCnt="4"/>
      <dgm:spPr/>
      <dgm:t>
        <a:bodyPr/>
        <a:lstStyle/>
        <a:p>
          <a:endParaRPr lang="en-GB"/>
        </a:p>
      </dgm:t>
    </dgm:pt>
    <dgm:pt modelId="{C0B75738-CD30-4D9B-BB59-95EB138BFCE2}" type="pres">
      <dgm:prSet presAssocID="{8EAC2053-9E19-4F1F-A3D2-7EE274829BDF}" presName="childShape" presStyleCnt="0"/>
      <dgm:spPr/>
    </dgm:pt>
  </dgm:ptLst>
  <dgm:cxnLst>
    <dgm:cxn modelId="{6510598A-AB84-4389-8528-5C7E3B6BB3B8}" type="presOf" srcId="{65617943-02FC-40E2-A741-3A484F7AAA94}" destId="{B69492F2-11C8-4B2E-A846-5A1BBF259D53}" srcOrd="0" destOrd="0" presId="urn:microsoft.com/office/officeart/2005/8/layout/hierarchy3"/>
    <dgm:cxn modelId="{3B4DA912-4945-4ECD-BE9F-E36FB03D1DA2}" type="presOf" srcId="{BF212DBF-D635-4709-8F88-FE8E760811BE}" destId="{CDA26305-FED0-48A8-B032-7419042AE946}" srcOrd="1" destOrd="0" presId="urn:microsoft.com/office/officeart/2005/8/layout/hierarchy3"/>
    <dgm:cxn modelId="{867E7BC8-AAC3-4C82-848C-DCA6FBF5401D}" srcId="{BF212DBF-D635-4709-8F88-FE8E760811BE}" destId="{C317C291-0D0F-4C20-9047-C036F64121EF}" srcOrd="0" destOrd="0" parTransId="{14A47205-BCB1-4147-835A-ED1968BC5E4D}" sibTransId="{C3813984-A05D-4213-9775-AE0FA8216799}"/>
    <dgm:cxn modelId="{67A86D3E-1215-4E6D-AD35-1F16E8AD7E19}" type="presOf" srcId="{37125732-5000-4A38-A337-6F3CF57DD60C}" destId="{594F2354-E1ED-42FD-B6B5-7C058DA72016}" srcOrd="0" destOrd="0" presId="urn:microsoft.com/office/officeart/2005/8/layout/hierarchy3"/>
    <dgm:cxn modelId="{9F719B2F-C030-4DCB-A8AB-63DE00DC4B60}" srcId="{AA646309-AB27-4DB8-8CF9-C6F891947E9B}" destId="{8EAC2053-9E19-4F1F-A3D2-7EE274829BDF}" srcOrd="3" destOrd="0" parTransId="{411F78CB-5349-48B0-BD9D-DA2763F3DECC}" sibTransId="{D93D18B7-15DA-40A6-9FDA-0CCC0D2954F8}"/>
    <dgm:cxn modelId="{A948E210-5DD3-4F0C-822A-125C0117459B}" type="presOf" srcId="{D857A633-CF57-4F43-8041-E13AD0862426}" destId="{D553099B-EF14-48AC-8267-D75F08A8CBBD}" srcOrd="0" destOrd="0" presId="urn:microsoft.com/office/officeart/2005/8/layout/hierarchy3"/>
    <dgm:cxn modelId="{D9F1A964-727D-498B-AECE-18980D4ABB4A}" srcId="{65617943-02FC-40E2-A741-3A484F7AAA94}" destId="{C2060F11-DA34-4A10-A366-E9CD479DF720}" srcOrd="0" destOrd="0" parTransId="{59FA741A-4659-4790-9F79-5B5F34BF9D79}" sibTransId="{5C70F5F4-11B4-4355-8795-E49809907CB5}"/>
    <dgm:cxn modelId="{98C92F08-6C85-460C-9B5D-FD63F880F22F}" srcId="{AA646309-AB27-4DB8-8CF9-C6F891947E9B}" destId="{BF212DBF-D635-4709-8F88-FE8E760811BE}" srcOrd="0" destOrd="0" parTransId="{20BAC12E-F318-49DA-AEBA-CFD187E9D220}" sibTransId="{003C59CC-D1F7-44AA-A96D-60C83631E0BA}"/>
    <dgm:cxn modelId="{AF95042E-0811-4842-A5D1-C58B116B8BED}" type="presOf" srcId="{AA646309-AB27-4DB8-8CF9-C6F891947E9B}" destId="{8F86C495-C2EC-454A-8CDB-F774039BDEC7}" srcOrd="0" destOrd="0" presId="urn:microsoft.com/office/officeart/2005/8/layout/hierarchy3"/>
    <dgm:cxn modelId="{18E311CA-3C05-42E4-AB1B-F76FA98DFC3C}" type="presOf" srcId="{8EAC2053-9E19-4F1F-A3D2-7EE274829BDF}" destId="{8800C900-E117-49BD-A927-B6758B42A063}" srcOrd="1" destOrd="0" presId="urn:microsoft.com/office/officeart/2005/8/layout/hierarchy3"/>
    <dgm:cxn modelId="{5052DA6F-1A77-4730-9F1A-4B49D9FE0C59}" type="presOf" srcId="{C317C291-0D0F-4C20-9047-C036F64121EF}" destId="{8D3B3EF6-6576-4962-87CE-B022D02FB704}" srcOrd="0" destOrd="0" presId="urn:microsoft.com/office/officeart/2005/8/layout/hierarchy3"/>
    <dgm:cxn modelId="{CDE65C24-FD10-4500-A2DD-1B91BCA5943F}" type="presOf" srcId="{681D6F55-7928-4E7E-AD2B-590817534FB5}" destId="{A7C8910F-B04C-4FF1-B7E8-68A11A17BC05}" srcOrd="0" destOrd="0" presId="urn:microsoft.com/office/officeart/2005/8/layout/hierarchy3"/>
    <dgm:cxn modelId="{F70FF90F-6886-4DAA-AC8F-7360C25A6B21}" type="presOf" srcId="{477A9EFC-0568-4821-AECF-1F44F6B2FAB4}" destId="{19F69001-F697-4239-B7FD-7C9E1BDE95FF}" srcOrd="0" destOrd="0" presId="urn:microsoft.com/office/officeart/2005/8/layout/hierarchy3"/>
    <dgm:cxn modelId="{3088F050-5199-4FB2-AFB2-465638109FB5}" srcId="{AA646309-AB27-4DB8-8CF9-C6F891947E9B}" destId="{65617943-02FC-40E2-A741-3A484F7AAA94}" srcOrd="2" destOrd="0" parTransId="{A1908915-7871-45B4-A86B-EF666B8B65BA}" sibTransId="{025CECD7-7696-4C32-ADAE-18FAA73C69D5}"/>
    <dgm:cxn modelId="{BC9874E9-11B0-4C2C-8B7A-2435647EBC9D}" type="presOf" srcId="{C2060F11-DA34-4A10-A366-E9CD479DF720}" destId="{835894EA-F52C-4BB0-B898-D24D4896A472}" srcOrd="0" destOrd="0" presId="urn:microsoft.com/office/officeart/2005/8/layout/hierarchy3"/>
    <dgm:cxn modelId="{45B60AF5-62FA-421F-B1FF-BC2E472EC6F9}" type="presOf" srcId="{905716CA-88C0-4B97-BC74-73E094B720B7}" destId="{1985B939-D7EB-4581-A103-2BCD99A32371}" srcOrd="0" destOrd="0" presId="urn:microsoft.com/office/officeart/2005/8/layout/hierarchy3"/>
    <dgm:cxn modelId="{EA4CF72E-2A66-47C8-A684-18BC76008542}" srcId="{BF212DBF-D635-4709-8F88-FE8E760811BE}" destId="{D3A70D63-EAC5-4ADE-BBFC-EBB527170600}" srcOrd="2" destOrd="0" parTransId="{477A9EFC-0568-4821-AECF-1F44F6B2FAB4}" sibTransId="{4ECE1AD1-8CBD-40C0-8012-0905A3BA9083}"/>
    <dgm:cxn modelId="{861BCEE9-BFDF-4479-A221-F6488085723C}" type="presOf" srcId="{D3A70D63-EAC5-4ADE-BBFC-EBB527170600}" destId="{62D225AB-4406-4849-BB28-033C0C455C89}" srcOrd="0" destOrd="0" presId="urn:microsoft.com/office/officeart/2005/8/layout/hierarchy3"/>
    <dgm:cxn modelId="{F4650D9C-79E1-41C3-A3B0-938EC5CDE05C}" type="presOf" srcId="{14A47205-BCB1-4147-835A-ED1968BC5E4D}" destId="{6F40907C-2E42-496E-82DC-B8C85C1E3D86}" srcOrd="0" destOrd="0" presId="urn:microsoft.com/office/officeart/2005/8/layout/hierarchy3"/>
    <dgm:cxn modelId="{06B436B4-CAA5-48DC-AA1B-F291ACC0EE12}" srcId="{65617943-02FC-40E2-A741-3A484F7AAA94}" destId="{681D6F55-7928-4E7E-AD2B-590817534FB5}" srcOrd="1" destOrd="0" parTransId="{F1785F22-4809-4325-8391-DABF8DA090FC}" sibTransId="{3493A260-9725-4041-B46D-DCA3E1E734BF}"/>
    <dgm:cxn modelId="{1790EEC3-8C59-47D0-A397-08F02F022723}" type="presOf" srcId="{8EAC2053-9E19-4F1F-A3D2-7EE274829BDF}" destId="{395EDB5A-DE93-41E8-9514-5FA05685FCA6}" srcOrd="0" destOrd="0" presId="urn:microsoft.com/office/officeart/2005/8/layout/hierarchy3"/>
    <dgm:cxn modelId="{86BCB2B5-1A15-45CF-B27F-18D32E8656EB}" srcId="{AA646309-AB27-4DB8-8CF9-C6F891947E9B}" destId="{D857A633-CF57-4F43-8041-E13AD0862426}" srcOrd="1" destOrd="0" parTransId="{E0B5E259-5FD8-4B0A-963C-4B1D0175E532}" sibTransId="{A1DECF5B-5629-40A9-88FB-74D9A8AFDADD}"/>
    <dgm:cxn modelId="{74DFC486-8E5C-4E92-8605-68C6A9A477E3}" type="presOf" srcId="{BF212DBF-D635-4709-8F88-FE8E760811BE}" destId="{62F12195-7DFB-4A63-8F08-593B1A878353}" srcOrd="0" destOrd="0" presId="urn:microsoft.com/office/officeart/2005/8/layout/hierarchy3"/>
    <dgm:cxn modelId="{90D761A6-4593-417D-8E4F-56F672AB3B43}" type="presOf" srcId="{F1785F22-4809-4325-8391-DABF8DA090FC}" destId="{5FD3A3ED-B576-4E19-B711-7C34849AB18C}" srcOrd="0" destOrd="0" presId="urn:microsoft.com/office/officeart/2005/8/layout/hierarchy3"/>
    <dgm:cxn modelId="{FCBD174D-6A57-4EC2-B6F1-EB0F85ADE036}" srcId="{BF212DBF-D635-4709-8F88-FE8E760811BE}" destId="{905716CA-88C0-4B97-BC74-73E094B720B7}" srcOrd="1" destOrd="0" parTransId="{37125732-5000-4A38-A337-6F3CF57DD60C}" sibTransId="{3B6E3209-4CD8-49A8-8140-86C5DDD47160}"/>
    <dgm:cxn modelId="{88D36885-A2FC-490A-9270-BCE24CB852F7}" type="presOf" srcId="{65617943-02FC-40E2-A741-3A484F7AAA94}" destId="{647894F4-79CC-43BE-B1ED-8010DF52A3D1}" srcOrd="1" destOrd="0" presId="urn:microsoft.com/office/officeart/2005/8/layout/hierarchy3"/>
    <dgm:cxn modelId="{63B970AB-29B3-41AF-B1A4-28BB7720BEB7}" type="presOf" srcId="{59FA741A-4659-4790-9F79-5B5F34BF9D79}" destId="{A1AB1D56-1BD8-4862-8697-9491BC20C1F4}" srcOrd="0" destOrd="0" presId="urn:microsoft.com/office/officeart/2005/8/layout/hierarchy3"/>
    <dgm:cxn modelId="{5C4CDF6C-C051-42EC-9828-589D2766DAAA}" type="presOf" srcId="{D857A633-CF57-4F43-8041-E13AD0862426}" destId="{403B3EF6-95E0-41DE-8CBB-43C476AD0B6A}" srcOrd="1" destOrd="0" presId="urn:microsoft.com/office/officeart/2005/8/layout/hierarchy3"/>
    <dgm:cxn modelId="{72E35281-A2C8-49F7-A04B-5A7E859C100A}" type="presParOf" srcId="{8F86C495-C2EC-454A-8CDB-F774039BDEC7}" destId="{8D05A650-0C09-4964-84C8-9E4B95CE53F4}" srcOrd="0" destOrd="0" presId="urn:microsoft.com/office/officeart/2005/8/layout/hierarchy3"/>
    <dgm:cxn modelId="{0CE4692D-9AD6-48B4-B381-BB7C9CB7810B}" type="presParOf" srcId="{8D05A650-0C09-4964-84C8-9E4B95CE53F4}" destId="{8C7F79E5-374E-476C-BC37-B5B4FDE10750}" srcOrd="0" destOrd="0" presId="urn:microsoft.com/office/officeart/2005/8/layout/hierarchy3"/>
    <dgm:cxn modelId="{3635A0C7-8AAF-4A20-80C9-987067CCE444}" type="presParOf" srcId="{8C7F79E5-374E-476C-BC37-B5B4FDE10750}" destId="{62F12195-7DFB-4A63-8F08-593B1A878353}" srcOrd="0" destOrd="0" presId="urn:microsoft.com/office/officeart/2005/8/layout/hierarchy3"/>
    <dgm:cxn modelId="{0B7EE177-1BE8-4880-AB8B-07FAE106892F}" type="presParOf" srcId="{8C7F79E5-374E-476C-BC37-B5B4FDE10750}" destId="{CDA26305-FED0-48A8-B032-7419042AE946}" srcOrd="1" destOrd="0" presId="urn:microsoft.com/office/officeart/2005/8/layout/hierarchy3"/>
    <dgm:cxn modelId="{C116868A-A32B-4E51-A6BE-E5104707D641}" type="presParOf" srcId="{8D05A650-0C09-4964-84C8-9E4B95CE53F4}" destId="{96D57CC6-022F-4334-A2A3-05E03EB0ADE5}" srcOrd="1" destOrd="0" presId="urn:microsoft.com/office/officeart/2005/8/layout/hierarchy3"/>
    <dgm:cxn modelId="{9CB78C6D-DBC5-4CA3-9599-894FA25AE475}" type="presParOf" srcId="{96D57CC6-022F-4334-A2A3-05E03EB0ADE5}" destId="{6F40907C-2E42-496E-82DC-B8C85C1E3D86}" srcOrd="0" destOrd="0" presId="urn:microsoft.com/office/officeart/2005/8/layout/hierarchy3"/>
    <dgm:cxn modelId="{AE20E6D6-561B-4FBA-A3B1-185E27277E60}" type="presParOf" srcId="{96D57CC6-022F-4334-A2A3-05E03EB0ADE5}" destId="{8D3B3EF6-6576-4962-87CE-B022D02FB704}" srcOrd="1" destOrd="0" presId="urn:microsoft.com/office/officeart/2005/8/layout/hierarchy3"/>
    <dgm:cxn modelId="{1E6FAD15-C047-4215-B590-189F4C06768D}" type="presParOf" srcId="{96D57CC6-022F-4334-A2A3-05E03EB0ADE5}" destId="{594F2354-E1ED-42FD-B6B5-7C058DA72016}" srcOrd="2" destOrd="0" presId="urn:microsoft.com/office/officeart/2005/8/layout/hierarchy3"/>
    <dgm:cxn modelId="{7920B30B-A6DC-4A79-852B-3CDD4E661DCF}" type="presParOf" srcId="{96D57CC6-022F-4334-A2A3-05E03EB0ADE5}" destId="{1985B939-D7EB-4581-A103-2BCD99A32371}" srcOrd="3" destOrd="0" presId="urn:microsoft.com/office/officeart/2005/8/layout/hierarchy3"/>
    <dgm:cxn modelId="{56E42EB4-889B-4B41-A5DA-4BD816C16DB4}" type="presParOf" srcId="{96D57CC6-022F-4334-A2A3-05E03EB0ADE5}" destId="{19F69001-F697-4239-B7FD-7C9E1BDE95FF}" srcOrd="4" destOrd="0" presId="urn:microsoft.com/office/officeart/2005/8/layout/hierarchy3"/>
    <dgm:cxn modelId="{6415CAA1-7365-4DC6-8FD2-60C9D377F8EA}" type="presParOf" srcId="{96D57CC6-022F-4334-A2A3-05E03EB0ADE5}" destId="{62D225AB-4406-4849-BB28-033C0C455C89}" srcOrd="5" destOrd="0" presId="urn:microsoft.com/office/officeart/2005/8/layout/hierarchy3"/>
    <dgm:cxn modelId="{0E41F51A-7826-40D1-AA22-135E92A9EEBC}" type="presParOf" srcId="{8F86C495-C2EC-454A-8CDB-F774039BDEC7}" destId="{8133507E-4A40-481D-B3C6-D4515AE38212}" srcOrd="1" destOrd="0" presId="urn:microsoft.com/office/officeart/2005/8/layout/hierarchy3"/>
    <dgm:cxn modelId="{14056C75-32B5-4273-8B96-6CE031C10148}" type="presParOf" srcId="{8133507E-4A40-481D-B3C6-D4515AE38212}" destId="{06998785-B4AA-401D-BE60-EEE1CAD26C02}" srcOrd="0" destOrd="0" presId="urn:microsoft.com/office/officeart/2005/8/layout/hierarchy3"/>
    <dgm:cxn modelId="{E760E3D8-144B-4C51-8ABC-D5BD32F5EE77}" type="presParOf" srcId="{06998785-B4AA-401D-BE60-EEE1CAD26C02}" destId="{D553099B-EF14-48AC-8267-D75F08A8CBBD}" srcOrd="0" destOrd="0" presId="urn:microsoft.com/office/officeart/2005/8/layout/hierarchy3"/>
    <dgm:cxn modelId="{C48883A9-FA68-4E38-9898-56CD7B3F9677}" type="presParOf" srcId="{06998785-B4AA-401D-BE60-EEE1CAD26C02}" destId="{403B3EF6-95E0-41DE-8CBB-43C476AD0B6A}" srcOrd="1" destOrd="0" presId="urn:microsoft.com/office/officeart/2005/8/layout/hierarchy3"/>
    <dgm:cxn modelId="{A5C42580-E295-4B2F-BF8C-804BB34E59A1}" type="presParOf" srcId="{8133507E-4A40-481D-B3C6-D4515AE38212}" destId="{ADECD493-7E0C-484B-9A7A-9A17B8A2AE6A}" srcOrd="1" destOrd="0" presId="urn:microsoft.com/office/officeart/2005/8/layout/hierarchy3"/>
    <dgm:cxn modelId="{1637740D-31F7-4A81-83A1-0ED121D02422}" type="presParOf" srcId="{8F86C495-C2EC-454A-8CDB-F774039BDEC7}" destId="{3BF4D26C-EA5A-43D9-A37A-B22E830A5835}" srcOrd="2" destOrd="0" presId="urn:microsoft.com/office/officeart/2005/8/layout/hierarchy3"/>
    <dgm:cxn modelId="{3CF57608-FE2E-44FA-8676-BA8EE865B6EE}" type="presParOf" srcId="{3BF4D26C-EA5A-43D9-A37A-B22E830A5835}" destId="{11C17076-9043-4110-9570-17260C083224}" srcOrd="0" destOrd="0" presId="urn:microsoft.com/office/officeart/2005/8/layout/hierarchy3"/>
    <dgm:cxn modelId="{6EAEEDFA-65D5-4EA7-9DCD-F57FBC06ECE1}" type="presParOf" srcId="{11C17076-9043-4110-9570-17260C083224}" destId="{B69492F2-11C8-4B2E-A846-5A1BBF259D53}" srcOrd="0" destOrd="0" presId="urn:microsoft.com/office/officeart/2005/8/layout/hierarchy3"/>
    <dgm:cxn modelId="{51D632AF-C84B-484D-8177-4D03C3C34606}" type="presParOf" srcId="{11C17076-9043-4110-9570-17260C083224}" destId="{647894F4-79CC-43BE-B1ED-8010DF52A3D1}" srcOrd="1" destOrd="0" presId="urn:microsoft.com/office/officeart/2005/8/layout/hierarchy3"/>
    <dgm:cxn modelId="{C784FA39-3772-418D-B4F7-4139BB922BBD}" type="presParOf" srcId="{3BF4D26C-EA5A-43D9-A37A-B22E830A5835}" destId="{76361E3E-2DF2-4A69-87A0-B111367EE1BA}" srcOrd="1" destOrd="0" presId="urn:microsoft.com/office/officeart/2005/8/layout/hierarchy3"/>
    <dgm:cxn modelId="{E718CF0A-5C20-4338-B108-79234DA331F6}" type="presParOf" srcId="{76361E3E-2DF2-4A69-87A0-B111367EE1BA}" destId="{A1AB1D56-1BD8-4862-8697-9491BC20C1F4}" srcOrd="0" destOrd="0" presId="urn:microsoft.com/office/officeart/2005/8/layout/hierarchy3"/>
    <dgm:cxn modelId="{2133C540-C380-4B5B-897A-C8FBF6B3215A}" type="presParOf" srcId="{76361E3E-2DF2-4A69-87A0-B111367EE1BA}" destId="{835894EA-F52C-4BB0-B898-D24D4896A472}" srcOrd="1" destOrd="0" presId="urn:microsoft.com/office/officeart/2005/8/layout/hierarchy3"/>
    <dgm:cxn modelId="{A951E006-1463-47FD-A365-CA4FF4EB38A2}" type="presParOf" srcId="{76361E3E-2DF2-4A69-87A0-B111367EE1BA}" destId="{5FD3A3ED-B576-4E19-B711-7C34849AB18C}" srcOrd="2" destOrd="0" presId="urn:microsoft.com/office/officeart/2005/8/layout/hierarchy3"/>
    <dgm:cxn modelId="{2E0B5A4D-3CEE-45E7-9945-6982271BE20A}" type="presParOf" srcId="{76361E3E-2DF2-4A69-87A0-B111367EE1BA}" destId="{A7C8910F-B04C-4FF1-B7E8-68A11A17BC05}" srcOrd="3" destOrd="0" presId="urn:microsoft.com/office/officeart/2005/8/layout/hierarchy3"/>
    <dgm:cxn modelId="{4EB24CB7-ACE1-4C72-838E-0C152AB9D6CA}" type="presParOf" srcId="{8F86C495-C2EC-454A-8CDB-F774039BDEC7}" destId="{C06BF30B-1316-41BE-AC3B-B6BB05193B9D}" srcOrd="3" destOrd="0" presId="urn:microsoft.com/office/officeart/2005/8/layout/hierarchy3"/>
    <dgm:cxn modelId="{B26C8D5D-851F-43E9-95A6-6E0300C6D99C}" type="presParOf" srcId="{C06BF30B-1316-41BE-AC3B-B6BB05193B9D}" destId="{0109415F-997B-4FE0-A38C-7F1602E4E5AB}" srcOrd="0" destOrd="0" presId="urn:microsoft.com/office/officeart/2005/8/layout/hierarchy3"/>
    <dgm:cxn modelId="{7C22C0D5-34D8-4930-BE18-BA5000E4C5E2}" type="presParOf" srcId="{0109415F-997B-4FE0-A38C-7F1602E4E5AB}" destId="{395EDB5A-DE93-41E8-9514-5FA05685FCA6}" srcOrd="0" destOrd="0" presId="urn:microsoft.com/office/officeart/2005/8/layout/hierarchy3"/>
    <dgm:cxn modelId="{81D869E8-2C37-4924-B879-9B21F8AF9D0E}" type="presParOf" srcId="{0109415F-997B-4FE0-A38C-7F1602E4E5AB}" destId="{8800C900-E117-49BD-A927-B6758B42A063}" srcOrd="1" destOrd="0" presId="urn:microsoft.com/office/officeart/2005/8/layout/hierarchy3"/>
    <dgm:cxn modelId="{B0AA6A70-9B15-42FD-A993-A65A6DA8A94E}" type="presParOf" srcId="{C06BF30B-1316-41BE-AC3B-B6BB05193B9D}" destId="{C0B75738-CD30-4D9B-BB59-95EB138BFCE2}"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3650CA-C50E-4EB5-8163-F30D642AFCC8}"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1C2C7DC9-6F88-40F2-B574-C9C0B1D283C5}">
      <dgm:prSet custT="1"/>
      <dgm:spPr>
        <a:solidFill>
          <a:srgbClr val="333399"/>
        </a:solidFill>
      </dgm:spPr>
      <dgm:t>
        <a:bodyPr/>
        <a:lstStyle/>
        <a:p>
          <a:pPr rtl="0"/>
          <a:r>
            <a:rPr lang="fr-BE" sz="2500" b="1" dirty="0" smtClean="0"/>
            <a:t>Duration 24 or 36 Months</a:t>
          </a:r>
          <a:endParaRPr lang="en-GB" sz="2500" b="1" dirty="0"/>
        </a:p>
      </dgm:t>
    </dgm:pt>
    <dgm:pt modelId="{A18094E0-E28F-465D-9CB7-F60F13856DAE}" type="parTrans" cxnId="{983DBE89-962C-4866-988B-79D18FE78CD5}">
      <dgm:prSet/>
      <dgm:spPr/>
      <dgm:t>
        <a:bodyPr/>
        <a:lstStyle/>
        <a:p>
          <a:endParaRPr lang="en-GB"/>
        </a:p>
      </dgm:t>
    </dgm:pt>
    <dgm:pt modelId="{A441C881-C5E5-45E1-8BAE-15F5FA396820}" type="sibTrans" cxnId="{983DBE89-962C-4866-988B-79D18FE78CD5}">
      <dgm:prSet/>
      <dgm:spPr/>
      <dgm:t>
        <a:bodyPr/>
        <a:lstStyle/>
        <a:p>
          <a:endParaRPr lang="en-GB"/>
        </a:p>
      </dgm:t>
    </dgm:pt>
    <dgm:pt modelId="{744B1704-E261-4EB4-9D44-CE4B489410FD}">
      <dgm:prSet custT="1"/>
      <dgm:spPr>
        <a:solidFill>
          <a:srgbClr val="333399"/>
        </a:solidFill>
        <a:effectLst/>
      </dgm:spPr>
      <dgm:t>
        <a:bodyPr/>
        <a:lstStyle/>
        <a:p>
          <a:pPr algn="l" rtl="0"/>
          <a:r>
            <a:rPr lang="en-GB" sz="2500" b="1" dirty="0" smtClean="0"/>
            <a:t>Min. 500,000 - Max. 1,000,000 €</a:t>
          </a:r>
          <a:endParaRPr lang="en-GB" sz="2500" b="1" dirty="0"/>
        </a:p>
      </dgm:t>
    </dgm:pt>
    <dgm:pt modelId="{B2A0A29F-9FFD-48C1-9422-F011D9E6832B}" type="parTrans" cxnId="{D58BEB41-BA24-44BA-BD79-9E9D197D06A6}">
      <dgm:prSet/>
      <dgm:spPr/>
      <dgm:t>
        <a:bodyPr/>
        <a:lstStyle/>
        <a:p>
          <a:endParaRPr lang="en-GB"/>
        </a:p>
      </dgm:t>
    </dgm:pt>
    <dgm:pt modelId="{C97A1874-56BA-4D23-8812-2A054C62C5DE}" type="sibTrans" cxnId="{D58BEB41-BA24-44BA-BD79-9E9D197D06A6}">
      <dgm:prSet/>
      <dgm:spPr/>
      <dgm:t>
        <a:bodyPr/>
        <a:lstStyle/>
        <a:p>
          <a:endParaRPr lang="en-GB"/>
        </a:p>
      </dgm:t>
    </dgm:pt>
    <dgm:pt modelId="{014F093D-830D-442E-81FE-9153677CA0C4}">
      <dgm:prSet/>
      <dgm:spPr>
        <a:solidFill>
          <a:srgbClr val="333399"/>
        </a:solidFill>
      </dgm:spPr>
      <dgm:t>
        <a:bodyPr/>
        <a:lstStyle/>
        <a:p>
          <a:pPr rtl="0"/>
          <a:r>
            <a:rPr lang="fr-BE" b="1" dirty="0" smtClean="0"/>
            <a:t>5 Budget </a:t>
          </a:r>
          <a:r>
            <a:rPr lang="fr-BE" b="1" dirty="0" err="1" smtClean="0"/>
            <a:t>Headings</a:t>
          </a:r>
          <a:r>
            <a:rPr lang="fr-BE" b="1" dirty="0" smtClean="0"/>
            <a:t> </a:t>
          </a:r>
          <a:endParaRPr lang="en-GB" dirty="0"/>
        </a:p>
      </dgm:t>
    </dgm:pt>
    <dgm:pt modelId="{A652B106-6608-496E-95E5-BAD9D6F9BE00}" type="parTrans" cxnId="{EAD53C34-9445-4053-851E-F033176AD76C}">
      <dgm:prSet/>
      <dgm:spPr/>
      <dgm:t>
        <a:bodyPr/>
        <a:lstStyle/>
        <a:p>
          <a:endParaRPr lang="en-GB"/>
        </a:p>
      </dgm:t>
    </dgm:pt>
    <dgm:pt modelId="{40B49491-120A-4DF3-A992-BC5CD054E720}" type="sibTrans" cxnId="{EAD53C34-9445-4053-851E-F033176AD76C}">
      <dgm:prSet/>
      <dgm:spPr/>
      <dgm:t>
        <a:bodyPr/>
        <a:lstStyle/>
        <a:p>
          <a:endParaRPr lang="en-GB"/>
        </a:p>
      </dgm:t>
    </dgm:pt>
    <dgm:pt modelId="{54D94AB8-F6F6-47C4-BE94-183571E10EC8}">
      <dgm:prSet/>
      <dgm:spPr>
        <a:solidFill>
          <a:srgbClr val="333399"/>
        </a:solidFill>
      </dgm:spPr>
      <dgm:t>
        <a:bodyPr/>
        <a:lstStyle/>
        <a:p>
          <a:endParaRPr lang="en-GB"/>
        </a:p>
      </dgm:t>
    </dgm:pt>
    <dgm:pt modelId="{FEA46F0D-5D13-463C-83ED-6CCECEFB5E09}" type="parTrans" cxnId="{D421B62A-FE60-4F63-B035-4E807072314E}">
      <dgm:prSet/>
      <dgm:spPr/>
      <dgm:t>
        <a:bodyPr/>
        <a:lstStyle/>
        <a:p>
          <a:endParaRPr lang="en-GB"/>
        </a:p>
      </dgm:t>
    </dgm:pt>
    <dgm:pt modelId="{99A42979-8426-4B38-8DD7-5B0FB396AA72}" type="sibTrans" cxnId="{D421B62A-FE60-4F63-B035-4E807072314E}">
      <dgm:prSet/>
      <dgm:spPr/>
      <dgm:t>
        <a:bodyPr/>
        <a:lstStyle/>
        <a:p>
          <a:endParaRPr lang="en-GB"/>
        </a:p>
      </dgm:t>
    </dgm:pt>
    <dgm:pt modelId="{79EBC6F7-8008-4BAA-BFE7-C5A196782C87}">
      <dgm:prSet/>
      <dgm:spPr>
        <a:solidFill>
          <a:srgbClr val="333399"/>
        </a:solidFill>
      </dgm:spPr>
      <dgm:t>
        <a:bodyPr/>
        <a:lstStyle/>
        <a:p>
          <a:pPr rtl="0"/>
          <a:r>
            <a:rPr lang="fr-BE" b="1" dirty="0" smtClean="0"/>
            <a:t>Real </a:t>
          </a:r>
          <a:r>
            <a:rPr lang="fr-BE" b="1" dirty="0" err="1" smtClean="0"/>
            <a:t>Costs</a:t>
          </a:r>
          <a:r>
            <a:rPr lang="fr-BE" b="1" dirty="0" smtClean="0"/>
            <a:t> and Unit </a:t>
          </a:r>
          <a:r>
            <a:rPr lang="fr-BE" b="1" dirty="0" err="1" smtClean="0"/>
            <a:t>Costs</a:t>
          </a:r>
          <a:endParaRPr lang="en-GB" b="1" dirty="0"/>
        </a:p>
      </dgm:t>
    </dgm:pt>
    <dgm:pt modelId="{2C485B1E-EA63-4CAE-A06F-73577995BE00}" type="parTrans" cxnId="{2D377B76-B1A7-493E-9F29-318FD92DFB80}">
      <dgm:prSet/>
      <dgm:spPr/>
      <dgm:t>
        <a:bodyPr/>
        <a:lstStyle/>
        <a:p>
          <a:endParaRPr lang="en-GB"/>
        </a:p>
      </dgm:t>
    </dgm:pt>
    <dgm:pt modelId="{75341AAB-6E74-49EA-9FEC-68F3F7554BE2}" type="sibTrans" cxnId="{2D377B76-B1A7-493E-9F29-318FD92DFB80}">
      <dgm:prSet/>
      <dgm:spPr/>
      <dgm:t>
        <a:bodyPr/>
        <a:lstStyle/>
        <a:p>
          <a:endParaRPr lang="en-GB"/>
        </a:p>
      </dgm:t>
    </dgm:pt>
    <dgm:pt modelId="{638F2A81-02B1-4297-8EB8-3AFFCFC7AE94}">
      <dgm:prSet/>
      <dgm:spPr>
        <a:solidFill>
          <a:srgbClr val="333399"/>
        </a:solidFill>
      </dgm:spPr>
      <dgm:t>
        <a:bodyPr/>
        <a:lstStyle/>
        <a:p>
          <a:endParaRPr lang="en-GB"/>
        </a:p>
      </dgm:t>
    </dgm:pt>
    <dgm:pt modelId="{FB68ED8F-827B-4E4D-8E8C-A4A38CD1078D}" type="parTrans" cxnId="{A8F19A00-52F1-47CF-BBBA-3D9405098539}">
      <dgm:prSet/>
      <dgm:spPr/>
      <dgm:t>
        <a:bodyPr/>
        <a:lstStyle/>
        <a:p>
          <a:endParaRPr lang="en-GB"/>
        </a:p>
      </dgm:t>
    </dgm:pt>
    <dgm:pt modelId="{C0FEB0BA-E71A-4ADC-8C42-00901457B2AA}" type="sibTrans" cxnId="{A8F19A00-52F1-47CF-BBBA-3D9405098539}">
      <dgm:prSet/>
      <dgm:spPr/>
      <dgm:t>
        <a:bodyPr/>
        <a:lstStyle/>
        <a:p>
          <a:endParaRPr lang="en-GB"/>
        </a:p>
      </dgm:t>
    </dgm:pt>
    <dgm:pt modelId="{F0F39CFE-B1BB-488F-A9EA-150537C17633}">
      <dgm:prSet/>
      <dgm:spPr>
        <a:solidFill>
          <a:srgbClr val="333399"/>
        </a:solidFill>
      </dgm:spPr>
      <dgm:t>
        <a:bodyPr/>
        <a:lstStyle/>
        <a:p>
          <a:endParaRPr lang="en-GB"/>
        </a:p>
      </dgm:t>
    </dgm:pt>
    <dgm:pt modelId="{C6B5088E-E54B-4902-90A7-DE6A14D0FE3A}" type="parTrans" cxnId="{AA36486D-6195-4668-B2C2-723757E93106}">
      <dgm:prSet/>
      <dgm:spPr/>
      <dgm:t>
        <a:bodyPr/>
        <a:lstStyle/>
        <a:p>
          <a:endParaRPr lang="en-GB"/>
        </a:p>
      </dgm:t>
    </dgm:pt>
    <dgm:pt modelId="{D0FB7405-26F6-43C4-8491-ECAC10F09E00}" type="sibTrans" cxnId="{AA36486D-6195-4668-B2C2-723757E93106}">
      <dgm:prSet/>
      <dgm:spPr/>
      <dgm:t>
        <a:bodyPr/>
        <a:lstStyle/>
        <a:p>
          <a:endParaRPr lang="en-GB"/>
        </a:p>
      </dgm:t>
    </dgm:pt>
    <dgm:pt modelId="{1E6A18E5-89FE-4D95-A4DE-85B2FEED1771}">
      <dgm:prSet/>
      <dgm:spPr>
        <a:solidFill>
          <a:srgbClr val="333399"/>
        </a:solidFill>
      </dgm:spPr>
      <dgm:t>
        <a:bodyPr/>
        <a:lstStyle/>
        <a:p>
          <a:endParaRPr lang="en-GB"/>
        </a:p>
      </dgm:t>
    </dgm:pt>
    <dgm:pt modelId="{EE79F9F5-FF93-441C-A371-FACC495C8BBA}" type="parTrans" cxnId="{6CA416E0-FAD9-4560-93B4-C1E472852043}">
      <dgm:prSet/>
      <dgm:spPr/>
      <dgm:t>
        <a:bodyPr/>
        <a:lstStyle/>
        <a:p>
          <a:endParaRPr lang="en-GB"/>
        </a:p>
      </dgm:t>
    </dgm:pt>
    <dgm:pt modelId="{CBC4EDF5-D9FB-4F57-AA97-0414CCB7589A}" type="sibTrans" cxnId="{6CA416E0-FAD9-4560-93B4-C1E472852043}">
      <dgm:prSet/>
      <dgm:spPr/>
      <dgm:t>
        <a:bodyPr/>
        <a:lstStyle/>
        <a:p>
          <a:endParaRPr lang="en-GB"/>
        </a:p>
      </dgm:t>
    </dgm:pt>
    <dgm:pt modelId="{55A67F3F-17E7-4FDF-ACAD-F0A8A22718CE}">
      <dgm:prSet/>
      <dgm:spPr>
        <a:solidFill>
          <a:srgbClr val="333399"/>
        </a:solidFill>
      </dgm:spPr>
      <dgm:t>
        <a:bodyPr/>
        <a:lstStyle/>
        <a:p>
          <a:endParaRPr lang="en-GB"/>
        </a:p>
      </dgm:t>
    </dgm:pt>
    <dgm:pt modelId="{9D5FE23F-41CF-4A23-9178-75AF65FA443B}" type="parTrans" cxnId="{3D33F270-D0D0-45D2-83C6-6A6FF578A93E}">
      <dgm:prSet/>
      <dgm:spPr/>
      <dgm:t>
        <a:bodyPr/>
        <a:lstStyle/>
        <a:p>
          <a:endParaRPr lang="en-GB"/>
        </a:p>
      </dgm:t>
    </dgm:pt>
    <dgm:pt modelId="{AA5FC082-A5CF-4DC6-B760-BCD0EEFFC560}" type="sibTrans" cxnId="{3D33F270-D0D0-45D2-83C6-6A6FF578A93E}">
      <dgm:prSet/>
      <dgm:spPr/>
      <dgm:t>
        <a:bodyPr/>
        <a:lstStyle/>
        <a:p>
          <a:endParaRPr lang="en-GB"/>
        </a:p>
      </dgm:t>
    </dgm:pt>
    <dgm:pt modelId="{1E4313FA-B4FF-4175-BEB3-400689FBB889}" type="pres">
      <dgm:prSet presAssocID="{1F3650CA-C50E-4EB5-8163-F30D642AFCC8}" presName="matrix" presStyleCnt="0">
        <dgm:presLayoutVars>
          <dgm:chMax val="1"/>
          <dgm:dir/>
          <dgm:resizeHandles val="exact"/>
        </dgm:presLayoutVars>
      </dgm:prSet>
      <dgm:spPr/>
      <dgm:t>
        <a:bodyPr/>
        <a:lstStyle/>
        <a:p>
          <a:endParaRPr lang="en-GB"/>
        </a:p>
      </dgm:t>
    </dgm:pt>
    <dgm:pt modelId="{493D7003-DB05-4388-A6FA-DD425CDB033A}" type="pres">
      <dgm:prSet presAssocID="{1F3650CA-C50E-4EB5-8163-F30D642AFCC8}" presName="diamond" presStyleLbl="bgShp" presStyleIdx="0" presStyleCnt="1"/>
      <dgm:spPr/>
      <dgm:t>
        <a:bodyPr/>
        <a:lstStyle/>
        <a:p>
          <a:endParaRPr lang="en-GB"/>
        </a:p>
      </dgm:t>
    </dgm:pt>
    <dgm:pt modelId="{51464276-65C9-4D39-890C-DCE148A3BA43}" type="pres">
      <dgm:prSet presAssocID="{1F3650CA-C50E-4EB5-8163-F30D642AFCC8}" presName="quad1" presStyleLbl="node1" presStyleIdx="0" presStyleCnt="4" custScaleX="169352" custLinFactNeighborX="-51518" custLinFactNeighborY="716">
        <dgm:presLayoutVars>
          <dgm:chMax val="0"/>
          <dgm:chPref val="0"/>
          <dgm:bulletEnabled val="1"/>
        </dgm:presLayoutVars>
      </dgm:prSet>
      <dgm:spPr/>
      <dgm:t>
        <a:bodyPr/>
        <a:lstStyle/>
        <a:p>
          <a:endParaRPr lang="en-GB"/>
        </a:p>
      </dgm:t>
    </dgm:pt>
    <dgm:pt modelId="{16816C71-7271-4F4C-9FE2-B1ACC3FCD944}" type="pres">
      <dgm:prSet presAssocID="{1F3650CA-C50E-4EB5-8163-F30D642AFCC8}" presName="quad2" presStyleLbl="node1" presStyleIdx="1" presStyleCnt="4" custScaleX="218582" custLinFactNeighborX="39893" custLinFactNeighborY="6742">
        <dgm:presLayoutVars>
          <dgm:chMax val="0"/>
          <dgm:chPref val="0"/>
          <dgm:bulletEnabled val="1"/>
        </dgm:presLayoutVars>
      </dgm:prSet>
      <dgm:spPr/>
      <dgm:t>
        <a:bodyPr/>
        <a:lstStyle/>
        <a:p>
          <a:endParaRPr lang="en-GB"/>
        </a:p>
      </dgm:t>
    </dgm:pt>
    <dgm:pt modelId="{AD1C151E-542A-4A7E-A6E3-140FC1CA884B}" type="pres">
      <dgm:prSet presAssocID="{1F3650CA-C50E-4EB5-8163-F30D642AFCC8}" presName="quad3" presStyleLbl="node1" presStyleIdx="2" presStyleCnt="4" custScaleX="170535" custLinFactNeighborX="-50088" custLinFactNeighborY="-2147">
        <dgm:presLayoutVars>
          <dgm:chMax val="0"/>
          <dgm:chPref val="0"/>
          <dgm:bulletEnabled val="1"/>
        </dgm:presLayoutVars>
      </dgm:prSet>
      <dgm:spPr/>
      <dgm:t>
        <a:bodyPr/>
        <a:lstStyle/>
        <a:p>
          <a:endParaRPr lang="en-GB"/>
        </a:p>
      </dgm:t>
    </dgm:pt>
    <dgm:pt modelId="{D133A4B4-800E-47FB-92D9-A49BDFCFE3C8}" type="pres">
      <dgm:prSet presAssocID="{1F3650CA-C50E-4EB5-8163-F30D642AFCC8}" presName="quad4" presStyleLbl="node1" presStyleIdx="3" presStyleCnt="4" custScaleX="300068" custLinFactNeighborX="82020" custLinFactNeighborY="-2147">
        <dgm:presLayoutVars>
          <dgm:chMax val="0"/>
          <dgm:chPref val="0"/>
          <dgm:bulletEnabled val="1"/>
        </dgm:presLayoutVars>
      </dgm:prSet>
      <dgm:spPr/>
      <dgm:t>
        <a:bodyPr/>
        <a:lstStyle/>
        <a:p>
          <a:endParaRPr lang="en-GB"/>
        </a:p>
      </dgm:t>
    </dgm:pt>
  </dgm:ptLst>
  <dgm:cxnLst>
    <dgm:cxn modelId="{A8F19A00-52F1-47CF-BBBA-3D9405098539}" srcId="{1F3650CA-C50E-4EB5-8163-F30D642AFCC8}" destId="{638F2A81-02B1-4297-8EB8-3AFFCFC7AE94}" srcOrd="5" destOrd="0" parTransId="{FB68ED8F-827B-4E4D-8E8C-A4A38CD1078D}" sibTransId="{C0FEB0BA-E71A-4ADC-8C42-00901457B2AA}"/>
    <dgm:cxn modelId="{AA36486D-6195-4668-B2C2-723757E93106}" srcId="{1F3650CA-C50E-4EB5-8163-F30D642AFCC8}" destId="{F0F39CFE-B1BB-488F-A9EA-150537C17633}" srcOrd="6" destOrd="0" parTransId="{C6B5088E-E54B-4902-90A7-DE6A14D0FE3A}" sibTransId="{D0FB7405-26F6-43C4-8491-ECAC10F09E00}"/>
    <dgm:cxn modelId="{3D33F270-D0D0-45D2-83C6-6A6FF578A93E}" srcId="{1F3650CA-C50E-4EB5-8163-F30D642AFCC8}" destId="{55A67F3F-17E7-4FDF-ACAD-F0A8A22718CE}" srcOrd="8" destOrd="0" parTransId="{9D5FE23F-41CF-4A23-9178-75AF65FA443B}" sibTransId="{AA5FC082-A5CF-4DC6-B760-BCD0EEFFC560}"/>
    <dgm:cxn modelId="{2D377B76-B1A7-493E-9F29-318FD92DFB80}" srcId="{1F3650CA-C50E-4EB5-8163-F30D642AFCC8}" destId="{79EBC6F7-8008-4BAA-BFE7-C5A196782C87}" srcOrd="2" destOrd="0" parTransId="{2C485B1E-EA63-4CAE-A06F-73577995BE00}" sibTransId="{75341AAB-6E74-49EA-9FEC-68F3F7554BE2}"/>
    <dgm:cxn modelId="{812678B6-F1F4-4843-980B-A72AB8FA3F6F}" type="presOf" srcId="{014F093D-830D-442E-81FE-9153677CA0C4}" destId="{D133A4B4-800E-47FB-92D9-A49BDFCFE3C8}" srcOrd="0" destOrd="0" presId="urn:microsoft.com/office/officeart/2005/8/layout/matrix3"/>
    <dgm:cxn modelId="{983DBE89-962C-4866-988B-79D18FE78CD5}" srcId="{1F3650CA-C50E-4EB5-8163-F30D642AFCC8}" destId="{1C2C7DC9-6F88-40F2-B574-C9C0B1D283C5}" srcOrd="0" destOrd="0" parTransId="{A18094E0-E28F-465D-9CB7-F60F13856DAE}" sibTransId="{A441C881-C5E5-45E1-8BAE-15F5FA396820}"/>
    <dgm:cxn modelId="{EAD53C34-9445-4053-851E-F033176AD76C}" srcId="{1F3650CA-C50E-4EB5-8163-F30D642AFCC8}" destId="{014F093D-830D-442E-81FE-9153677CA0C4}" srcOrd="3" destOrd="0" parTransId="{A652B106-6608-496E-95E5-BAD9D6F9BE00}" sibTransId="{40B49491-120A-4DF3-A992-BC5CD054E720}"/>
    <dgm:cxn modelId="{D58BEB41-BA24-44BA-BD79-9E9D197D06A6}" srcId="{1F3650CA-C50E-4EB5-8163-F30D642AFCC8}" destId="{744B1704-E261-4EB4-9D44-CE4B489410FD}" srcOrd="1" destOrd="0" parTransId="{B2A0A29F-9FFD-48C1-9422-F011D9E6832B}" sibTransId="{C97A1874-56BA-4D23-8812-2A054C62C5DE}"/>
    <dgm:cxn modelId="{DFC14995-5477-4759-A692-DB5DCBCA65BA}" type="presOf" srcId="{79EBC6F7-8008-4BAA-BFE7-C5A196782C87}" destId="{AD1C151E-542A-4A7E-A6E3-140FC1CA884B}" srcOrd="0" destOrd="0" presId="urn:microsoft.com/office/officeart/2005/8/layout/matrix3"/>
    <dgm:cxn modelId="{D421B62A-FE60-4F63-B035-4E807072314E}" srcId="{1F3650CA-C50E-4EB5-8163-F30D642AFCC8}" destId="{54D94AB8-F6F6-47C4-BE94-183571E10EC8}" srcOrd="4" destOrd="0" parTransId="{FEA46F0D-5D13-463C-83ED-6CCECEFB5E09}" sibTransId="{99A42979-8426-4B38-8DD7-5B0FB396AA72}"/>
    <dgm:cxn modelId="{91A55505-00FC-4512-9D89-5E2A239EA8E0}" type="presOf" srcId="{744B1704-E261-4EB4-9D44-CE4B489410FD}" destId="{16816C71-7271-4F4C-9FE2-B1ACC3FCD944}" srcOrd="0" destOrd="0" presId="urn:microsoft.com/office/officeart/2005/8/layout/matrix3"/>
    <dgm:cxn modelId="{5EEE3BCA-9D45-44BE-B064-145BFD85314F}" type="presOf" srcId="{1F3650CA-C50E-4EB5-8163-F30D642AFCC8}" destId="{1E4313FA-B4FF-4175-BEB3-400689FBB889}" srcOrd="0" destOrd="0" presId="urn:microsoft.com/office/officeart/2005/8/layout/matrix3"/>
    <dgm:cxn modelId="{6CA416E0-FAD9-4560-93B4-C1E472852043}" srcId="{1F3650CA-C50E-4EB5-8163-F30D642AFCC8}" destId="{1E6A18E5-89FE-4D95-A4DE-85B2FEED1771}" srcOrd="7" destOrd="0" parTransId="{EE79F9F5-FF93-441C-A371-FACC495C8BBA}" sibTransId="{CBC4EDF5-D9FB-4F57-AA97-0414CCB7589A}"/>
    <dgm:cxn modelId="{862DADF7-86C9-4EC2-9DD8-5CC10F0E3DB2}" type="presOf" srcId="{1C2C7DC9-6F88-40F2-B574-C9C0B1D283C5}" destId="{51464276-65C9-4D39-890C-DCE148A3BA43}" srcOrd="0" destOrd="0" presId="urn:microsoft.com/office/officeart/2005/8/layout/matrix3"/>
    <dgm:cxn modelId="{E13CF5DF-B5BF-4463-BB39-E2C819B105A5}" type="presParOf" srcId="{1E4313FA-B4FF-4175-BEB3-400689FBB889}" destId="{493D7003-DB05-4388-A6FA-DD425CDB033A}" srcOrd="0" destOrd="0" presId="urn:microsoft.com/office/officeart/2005/8/layout/matrix3"/>
    <dgm:cxn modelId="{D1B5F3A4-B699-4920-A58C-DF381B6A3B47}" type="presParOf" srcId="{1E4313FA-B4FF-4175-BEB3-400689FBB889}" destId="{51464276-65C9-4D39-890C-DCE148A3BA43}" srcOrd="1" destOrd="0" presId="urn:microsoft.com/office/officeart/2005/8/layout/matrix3"/>
    <dgm:cxn modelId="{654A6ADF-09BA-4B06-B6D9-4B49E3CF8B34}" type="presParOf" srcId="{1E4313FA-B4FF-4175-BEB3-400689FBB889}" destId="{16816C71-7271-4F4C-9FE2-B1ACC3FCD944}" srcOrd="2" destOrd="0" presId="urn:microsoft.com/office/officeart/2005/8/layout/matrix3"/>
    <dgm:cxn modelId="{89142A41-7DCC-42DE-8493-3CCD2D042F85}" type="presParOf" srcId="{1E4313FA-B4FF-4175-BEB3-400689FBB889}" destId="{AD1C151E-542A-4A7E-A6E3-140FC1CA884B}" srcOrd="3" destOrd="0" presId="urn:microsoft.com/office/officeart/2005/8/layout/matrix3"/>
    <dgm:cxn modelId="{658F78BA-C736-4522-9C33-F6B0596DEA08}" type="presParOf" srcId="{1E4313FA-B4FF-4175-BEB3-400689FBB889}" destId="{D133A4B4-800E-47FB-92D9-A49BDFCFE3C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894F44-CE38-4D9E-BCDF-68BB08672E2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GB"/>
        </a:p>
      </dgm:t>
    </dgm:pt>
    <dgm:pt modelId="{7828484A-986F-4969-9E88-2DA611F628A5}">
      <dgm:prSet custT="1"/>
      <dgm:spPr>
        <a:solidFill>
          <a:schemeClr val="tx2">
            <a:lumMod val="40000"/>
            <a:lumOff val="60000"/>
          </a:schemeClr>
        </a:solidFill>
      </dgm:spPr>
      <dgm:t>
        <a:bodyPr/>
        <a:lstStyle/>
        <a:p>
          <a:pPr rtl="0"/>
          <a:r>
            <a:rPr lang="en-GB" sz="2400" b="1" noProof="0" dirty="0" smtClean="0">
              <a:solidFill>
                <a:srgbClr val="0070C0"/>
              </a:solidFill>
            </a:rPr>
            <a:t>5</a:t>
          </a:r>
          <a:r>
            <a:rPr lang="en-GB" sz="2000" b="1" noProof="0" dirty="0" smtClean="0">
              <a:solidFill>
                <a:srgbClr val="0070C0"/>
              </a:solidFill>
            </a:rPr>
            <a:t> </a:t>
          </a:r>
          <a:r>
            <a:rPr lang="en-GB" sz="2400" b="1" noProof="0" dirty="0" smtClean="0">
              <a:solidFill>
                <a:srgbClr val="0070C0"/>
              </a:solidFill>
            </a:rPr>
            <a:t>Budget</a:t>
          </a:r>
          <a:r>
            <a:rPr lang="en-GB" sz="2000" b="1" noProof="0" dirty="0" smtClean="0">
              <a:solidFill>
                <a:srgbClr val="0070C0"/>
              </a:solidFill>
            </a:rPr>
            <a:t> </a:t>
          </a:r>
          <a:r>
            <a:rPr lang="en-GB" sz="2400" b="1" noProof="0" dirty="0" smtClean="0">
              <a:solidFill>
                <a:srgbClr val="0070C0"/>
              </a:solidFill>
            </a:rPr>
            <a:t>Categories</a:t>
          </a:r>
          <a:endParaRPr lang="en-GB" sz="2000" b="1" noProof="0" dirty="0">
            <a:solidFill>
              <a:srgbClr val="0070C0"/>
            </a:solidFill>
          </a:endParaRPr>
        </a:p>
      </dgm:t>
    </dgm:pt>
    <dgm:pt modelId="{C95C305D-F2DE-4115-A60C-8E91649D7FE2}" type="parTrans" cxnId="{23AF6E81-1061-4CF1-9278-465207BEA81F}">
      <dgm:prSet/>
      <dgm:spPr/>
      <dgm:t>
        <a:bodyPr/>
        <a:lstStyle/>
        <a:p>
          <a:endParaRPr lang="en-GB"/>
        </a:p>
      </dgm:t>
    </dgm:pt>
    <dgm:pt modelId="{E8DF24DA-3DF3-4E41-A15D-DFAE5354DB3D}" type="sibTrans" cxnId="{23AF6E81-1061-4CF1-9278-465207BEA81F}">
      <dgm:prSet/>
      <dgm:spPr/>
      <dgm:t>
        <a:bodyPr/>
        <a:lstStyle/>
        <a:p>
          <a:endParaRPr lang="en-GB"/>
        </a:p>
      </dgm:t>
    </dgm:pt>
    <dgm:pt modelId="{996FA8DB-E61B-4863-A7B2-073E7F7AC388}">
      <dgm:prSet custT="1"/>
      <dgm:spPr>
        <a:solidFill>
          <a:srgbClr val="92D050">
            <a:alpha val="90000"/>
          </a:srgbClr>
        </a:solidFill>
        <a:ln>
          <a:solidFill>
            <a:srgbClr val="92D050"/>
          </a:solidFill>
        </a:ln>
      </dgm:spPr>
      <dgm:t>
        <a:bodyPr/>
        <a:lstStyle/>
        <a:p>
          <a:pPr algn="l" rtl="0"/>
          <a:r>
            <a:rPr lang="fr-BE" sz="2400" b="1" dirty="0" smtClean="0">
              <a:solidFill>
                <a:srgbClr val="333399"/>
              </a:solidFill>
            </a:rPr>
            <a:t>Staff       -     UC</a:t>
          </a:r>
          <a:endParaRPr lang="en-GB" sz="3300" b="1" dirty="0">
            <a:solidFill>
              <a:srgbClr val="333399"/>
            </a:solidFill>
          </a:endParaRPr>
        </a:p>
      </dgm:t>
    </dgm:pt>
    <dgm:pt modelId="{9A06D53E-BBA6-477B-AD95-0760FBB67D20}" type="parTrans" cxnId="{491C1F73-FDE0-48CF-BFF6-E5AEF26CA2F6}">
      <dgm:prSet/>
      <dgm:spPr/>
      <dgm:t>
        <a:bodyPr/>
        <a:lstStyle/>
        <a:p>
          <a:endParaRPr lang="en-GB"/>
        </a:p>
      </dgm:t>
    </dgm:pt>
    <dgm:pt modelId="{32458B13-109A-449A-A80C-8433407C30DD}" type="sibTrans" cxnId="{491C1F73-FDE0-48CF-BFF6-E5AEF26CA2F6}">
      <dgm:prSet/>
      <dgm:spPr/>
      <dgm:t>
        <a:bodyPr/>
        <a:lstStyle/>
        <a:p>
          <a:endParaRPr lang="en-GB"/>
        </a:p>
      </dgm:t>
    </dgm:pt>
    <dgm:pt modelId="{D7B8AF16-0BD2-439C-9310-6F85AEC44022}">
      <dgm:prSet custT="1"/>
      <dgm:spPr>
        <a:solidFill>
          <a:srgbClr val="92D050">
            <a:alpha val="90000"/>
          </a:srgbClr>
        </a:solidFill>
        <a:ln>
          <a:solidFill>
            <a:srgbClr val="92D050"/>
          </a:solidFill>
        </a:ln>
      </dgm:spPr>
      <dgm:t>
        <a:bodyPr/>
        <a:lstStyle/>
        <a:p>
          <a:pPr algn="l" rtl="0"/>
          <a:r>
            <a:rPr lang="en-GB" sz="2400" b="1" noProof="0" dirty="0" smtClean="0">
              <a:solidFill>
                <a:srgbClr val="333399"/>
              </a:solidFill>
            </a:rPr>
            <a:t>Travel     –     UC</a:t>
          </a:r>
          <a:endParaRPr lang="en-GB" sz="3300" b="1" noProof="0" dirty="0">
            <a:solidFill>
              <a:srgbClr val="333399"/>
            </a:solidFill>
          </a:endParaRPr>
        </a:p>
      </dgm:t>
    </dgm:pt>
    <dgm:pt modelId="{23ECCC8C-0D38-40FB-A20A-59E03D3302F5}" type="parTrans" cxnId="{53E15DD6-C061-4AD8-B576-ADD68D3036FE}">
      <dgm:prSet/>
      <dgm:spPr/>
      <dgm:t>
        <a:bodyPr/>
        <a:lstStyle/>
        <a:p>
          <a:endParaRPr lang="en-GB"/>
        </a:p>
      </dgm:t>
    </dgm:pt>
    <dgm:pt modelId="{69A49D3B-5DCE-4F55-908F-24DD5DA0A909}" type="sibTrans" cxnId="{53E15DD6-C061-4AD8-B576-ADD68D3036FE}">
      <dgm:prSet/>
      <dgm:spPr/>
      <dgm:t>
        <a:bodyPr/>
        <a:lstStyle/>
        <a:p>
          <a:endParaRPr lang="en-GB"/>
        </a:p>
      </dgm:t>
    </dgm:pt>
    <dgm:pt modelId="{3B132B07-5648-480B-A649-D88E376BDC9B}">
      <dgm:prSet custT="1"/>
      <dgm:spPr>
        <a:solidFill>
          <a:srgbClr val="92D050">
            <a:alpha val="90000"/>
          </a:srgbClr>
        </a:solidFill>
        <a:ln>
          <a:solidFill>
            <a:srgbClr val="92D050"/>
          </a:solidFill>
        </a:ln>
      </dgm:spPr>
      <dgm:t>
        <a:bodyPr/>
        <a:lstStyle/>
        <a:p>
          <a:pPr algn="l" rtl="0"/>
          <a:r>
            <a:rPr lang="en-GB" sz="2300" b="1" noProof="0" dirty="0" smtClean="0">
              <a:solidFill>
                <a:srgbClr val="333399"/>
              </a:solidFill>
            </a:rPr>
            <a:t>Cost of Stay – UC</a:t>
          </a:r>
          <a:endParaRPr lang="en-GB" sz="2300" b="1" noProof="0" dirty="0">
            <a:solidFill>
              <a:srgbClr val="333399"/>
            </a:solidFill>
          </a:endParaRPr>
        </a:p>
      </dgm:t>
    </dgm:pt>
    <dgm:pt modelId="{9355708F-8C29-48BF-9094-815B460C96D2}" type="parTrans" cxnId="{60AFE1EF-3DB3-4847-B918-EE0720AEE0DB}">
      <dgm:prSet/>
      <dgm:spPr/>
      <dgm:t>
        <a:bodyPr/>
        <a:lstStyle/>
        <a:p>
          <a:endParaRPr lang="en-GB"/>
        </a:p>
      </dgm:t>
    </dgm:pt>
    <dgm:pt modelId="{99A2BA5D-BABB-4BAB-9B01-6EEB6FC86714}" type="sibTrans" cxnId="{60AFE1EF-3DB3-4847-B918-EE0720AEE0DB}">
      <dgm:prSet/>
      <dgm:spPr/>
      <dgm:t>
        <a:bodyPr/>
        <a:lstStyle/>
        <a:p>
          <a:endParaRPr lang="en-GB"/>
        </a:p>
      </dgm:t>
    </dgm:pt>
    <dgm:pt modelId="{ABBC7A1E-3B21-4561-8701-DD285465C6A6}">
      <dgm:prSet custT="1"/>
      <dgm:spPr>
        <a:solidFill>
          <a:schemeClr val="tx2">
            <a:lumMod val="40000"/>
            <a:lumOff val="60000"/>
            <a:alpha val="90000"/>
          </a:schemeClr>
        </a:solidFill>
        <a:ln>
          <a:solidFill>
            <a:srgbClr val="92D050"/>
          </a:solidFill>
        </a:ln>
      </dgm:spPr>
      <dgm:t>
        <a:bodyPr/>
        <a:lstStyle/>
        <a:p>
          <a:pPr algn="l" rtl="0"/>
          <a:r>
            <a:rPr lang="fr-BE" sz="2400" b="1" dirty="0" smtClean="0">
              <a:solidFill>
                <a:srgbClr val="333399"/>
              </a:solidFill>
            </a:rPr>
            <a:t>Equipment – RC</a:t>
          </a:r>
          <a:endParaRPr lang="en-GB" sz="3300" b="1" dirty="0">
            <a:solidFill>
              <a:srgbClr val="333399"/>
            </a:solidFill>
          </a:endParaRPr>
        </a:p>
      </dgm:t>
    </dgm:pt>
    <dgm:pt modelId="{69DDA2E3-D773-4948-BE4F-DC60720CAD48}" type="parTrans" cxnId="{6920CD38-DB39-431D-ABB8-FE913E355B56}">
      <dgm:prSet/>
      <dgm:spPr/>
      <dgm:t>
        <a:bodyPr/>
        <a:lstStyle/>
        <a:p>
          <a:endParaRPr lang="en-GB"/>
        </a:p>
      </dgm:t>
    </dgm:pt>
    <dgm:pt modelId="{6D318755-7186-44D2-9E0B-AEB5E157F0C2}" type="sibTrans" cxnId="{6920CD38-DB39-431D-ABB8-FE913E355B56}">
      <dgm:prSet/>
      <dgm:spPr/>
      <dgm:t>
        <a:bodyPr/>
        <a:lstStyle/>
        <a:p>
          <a:endParaRPr lang="en-GB"/>
        </a:p>
      </dgm:t>
    </dgm:pt>
    <dgm:pt modelId="{52C476BC-4A44-4DF9-866A-589B78FAA630}">
      <dgm:prSet custT="1"/>
      <dgm:spPr>
        <a:solidFill>
          <a:schemeClr val="tx2">
            <a:lumMod val="40000"/>
            <a:lumOff val="60000"/>
            <a:alpha val="90000"/>
          </a:schemeClr>
        </a:solidFill>
        <a:ln>
          <a:solidFill>
            <a:srgbClr val="92D050"/>
          </a:solidFill>
        </a:ln>
      </dgm:spPr>
      <dgm:t>
        <a:bodyPr/>
        <a:lstStyle/>
        <a:p>
          <a:pPr algn="l" rtl="0"/>
          <a:r>
            <a:rPr lang="en-GB" sz="2400" b="1" noProof="0" dirty="0" smtClean="0">
              <a:solidFill>
                <a:srgbClr val="333399"/>
              </a:solidFill>
            </a:rPr>
            <a:t>Sub-contracting – RC</a:t>
          </a:r>
          <a:endParaRPr lang="en-GB" sz="2400" b="1" noProof="0" dirty="0">
            <a:solidFill>
              <a:srgbClr val="333399"/>
            </a:solidFill>
          </a:endParaRPr>
        </a:p>
      </dgm:t>
    </dgm:pt>
    <dgm:pt modelId="{4764D234-F55F-48B6-B946-DA5DEC1003DC}" type="parTrans" cxnId="{50F6E8E7-EF6C-4941-8B6E-D33A81ADEF88}">
      <dgm:prSet/>
      <dgm:spPr/>
      <dgm:t>
        <a:bodyPr/>
        <a:lstStyle/>
        <a:p>
          <a:endParaRPr lang="en-GB"/>
        </a:p>
      </dgm:t>
    </dgm:pt>
    <dgm:pt modelId="{C0E0D681-DF22-4F7B-B08F-964F6F09E15B}" type="sibTrans" cxnId="{50F6E8E7-EF6C-4941-8B6E-D33A81ADEF88}">
      <dgm:prSet/>
      <dgm:spPr/>
      <dgm:t>
        <a:bodyPr/>
        <a:lstStyle/>
        <a:p>
          <a:endParaRPr lang="en-GB"/>
        </a:p>
      </dgm:t>
    </dgm:pt>
    <dgm:pt modelId="{D508A6F3-D4C3-4190-A6A0-31C441FB79DC}" type="pres">
      <dgm:prSet presAssocID="{48894F44-CE38-4D9E-BCDF-68BB08672E20}" presName="diagram" presStyleCnt="0">
        <dgm:presLayoutVars>
          <dgm:chPref val="1"/>
          <dgm:dir/>
          <dgm:animOne val="branch"/>
          <dgm:animLvl val="lvl"/>
          <dgm:resizeHandles/>
        </dgm:presLayoutVars>
      </dgm:prSet>
      <dgm:spPr/>
      <dgm:t>
        <a:bodyPr/>
        <a:lstStyle/>
        <a:p>
          <a:endParaRPr lang="en-GB"/>
        </a:p>
      </dgm:t>
    </dgm:pt>
    <dgm:pt modelId="{E32D7DD9-7032-4659-9FEF-108CFEE2ACD8}" type="pres">
      <dgm:prSet presAssocID="{7828484A-986F-4969-9E88-2DA611F628A5}" presName="root" presStyleCnt="0"/>
      <dgm:spPr/>
    </dgm:pt>
    <dgm:pt modelId="{22F34EBA-4045-4256-97DB-B723D33B7BBA}" type="pres">
      <dgm:prSet presAssocID="{7828484A-986F-4969-9E88-2DA611F628A5}" presName="rootComposite" presStyleCnt="0"/>
      <dgm:spPr/>
    </dgm:pt>
    <dgm:pt modelId="{41A0AF8D-5628-4B4B-862A-22DB256928D2}" type="pres">
      <dgm:prSet presAssocID="{7828484A-986F-4969-9E88-2DA611F628A5}" presName="rootText" presStyleLbl="node1" presStyleIdx="0" presStyleCnt="1" custScaleX="260907" custScaleY="140138" custLinFactNeighborX="-19464" custLinFactNeighborY="4580"/>
      <dgm:spPr/>
      <dgm:t>
        <a:bodyPr/>
        <a:lstStyle/>
        <a:p>
          <a:endParaRPr lang="en-GB"/>
        </a:p>
      </dgm:t>
    </dgm:pt>
    <dgm:pt modelId="{54357ECB-5290-45EE-BC41-04482803510E}" type="pres">
      <dgm:prSet presAssocID="{7828484A-986F-4969-9E88-2DA611F628A5}" presName="rootConnector" presStyleLbl="node1" presStyleIdx="0" presStyleCnt="1"/>
      <dgm:spPr/>
      <dgm:t>
        <a:bodyPr/>
        <a:lstStyle/>
        <a:p>
          <a:endParaRPr lang="en-GB"/>
        </a:p>
      </dgm:t>
    </dgm:pt>
    <dgm:pt modelId="{CBD062BA-A07A-4D5B-A101-7B1DBC55DF87}" type="pres">
      <dgm:prSet presAssocID="{7828484A-986F-4969-9E88-2DA611F628A5}" presName="childShape" presStyleCnt="0"/>
      <dgm:spPr/>
    </dgm:pt>
    <dgm:pt modelId="{F5B758A7-1516-47B3-944E-D542E6383D8E}" type="pres">
      <dgm:prSet presAssocID="{9A06D53E-BBA6-477B-AD95-0760FBB67D20}" presName="Name13" presStyleLbl="parChTrans1D2" presStyleIdx="0" presStyleCnt="5"/>
      <dgm:spPr/>
      <dgm:t>
        <a:bodyPr/>
        <a:lstStyle/>
        <a:p>
          <a:endParaRPr lang="en-GB"/>
        </a:p>
      </dgm:t>
    </dgm:pt>
    <dgm:pt modelId="{7689EDDB-1EE9-44FF-AEF4-FB6C1F6893A3}" type="pres">
      <dgm:prSet presAssocID="{996FA8DB-E61B-4863-A7B2-073E7F7AC388}" presName="childText" presStyleLbl="bgAcc1" presStyleIdx="0" presStyleCnt="5" custScaleX="403586" custLinFactNeighborX="4071">
        <dgm:presLayoutVars>
          <dgm:bulletEnabled val="1"/>
        </dgm:presLayoutVars>
      </dgm:prSet>
      <dgm:spPr/>
      <dgm:t>
        <a:bodyPr/>
        <a:lstStyle/>
        <a:p>
          <a:endParaRPr lang="en-GB"/>
        </a:p>
      </dgm:t>
    </dgm:pt>
    <dgm:pt modelId="{16892869-5B79-4A88-B94D-A7B793B18AC1}" type="pres">
      <dgm:prSet presAssocID="{23ECCC8C-0D38-40FB-A20A-59E03D3302F5}" presName="Name13" presStyleLbl="parChTrans1D2" presStyleIdx="1" presStyleCnt="5"/>
      <dgm:spPr/>
      <dgm:t>
        <a:bodyPr/>
        <a:lstStyle/>
        <a:p>
          <a:endParaRPr lang="en-GB"/>
        </a:p>
      </dgm:t>
    </dgm:pt>
    <dgm:pt modelId="{910C9A19-7908-4ECA-9324-0585C040C466}" type="pres">
      <dgm:prSet presAssocID="{D7B8AF16-0BD2-439C-9310-6F85AEC44022}" presName="childText" presStyleLbl="bgAcc1" presStyleIdx="1" presStyleCnt="5" custScaleX="406725" custLinFactNeighborX="2724" custLinFactNeighborY="2179">
        <dgm:presLayoutVars>
          <dgm:bulletEnabled val="1"/>
        </dgm:presLayoutVars>
      </dgm:prSet>
      <dgm:spPr/>
      <dgm:t>
        <a:bodyPr/>
        <a:lstStyle/>
        <a:p>
          <a:endParaRPr lang="en-GB"/>
        </a:p>
      </dgm:t>
    </dgm:pt>
    <dgm:pt modelId="{7816826B-50B3-4F67-9B71-53AD689A631F}" type="pres">
      <dgm:prSet presAssocID="{9355708F-8C29-48BF-9094-815B460C96D2}" presName="Name13" presStyleLbl="parChTrans1D2" presStyleIdx="2" presStyleCnt="5"/>
      <dgm:spPr/>
      <dgm:t>
        <a:bodyPr/>
        <a:lstStyle/>
        <a:p>
          <a:endParaRPr lang="en-GB"/>
        </a:p>
      </dgm:t>
    </dgm:pt>
    <dgm:pt modelId="{413D5A88-B274-4B0C-BBD4-4C5D6E39B0B7}" type="pres">
      <dgm:prSet presAssocID="{3B132B07-5648-480B-A649-D88E376BDC9B}" presName="childText" presStyleLbl="bgAcc1" presStyleIdx="2" presStyleCnt="5" custScaleX="412173" custLinFactNeighborY="-8685">
        <dgm:presLayoutVars>
          <dgm:bulletEnabled val="1"/>
        </dgm:presLayoutVars>
      </dgm:prSet>
      <dgm:spPr/>
      <dgm:t>
        <a:bodyPr/>
        <a:lstStyle/>
        <a:p>
          <a:endParaRPr lang="en-GB"/>
        </a:p>
      </dgm:t>
    </dgm:pt>
    <dgm:pt modelId="{FB42A5F7-91C5-4B33-A9DC-CEE5A4251C98}" type="pres">
      <dgm:prSet presAssocID="{69DDA2E3-D773-4948-BE4F-DC60720CAD48}" presName="Name13" presStyleLbl="parChTrans1D2" presStyleIdx="3" presStyleCnt="5"/>
      <dgm:spPr/>
      <dgm:t>
        <a:bodyPr/>
        <a:lstStyle/>
        <a:p>
          <a:endParaRPr lang="en-GB"/>
        </a:p>
      </dgm:t>
    </dgm:pt>
    <dgm:pt modelId="{23072778-BB26-4590-AF8C-AEC2C1D7ED85}" type="pres">
      <dgm:prSet presAssocID="{ABBC7A1E-3B21-4561-8701-DD285465C6A6}" presName="childText" presStyleLbl="bgAcc1" presStyleIdx="3" presStyleCnt="5" custScaleX="415111" custLinFactNeighborX="1357" custLinFactNeighborY="-13028">
        <dgm:presLayoutVars>
          <dgm:bulletEnabled val="1"/>
        </dgm:presLayoutVars>
      </dgm:prSet>
      <dgm:spPr/>
      <dgm:t>
        <a:bodyPr/>
        <a:lstStyle/>
        <a:p>
          <a:endParaRPr lang="en-GB"/>
        </a:p>
      </dgm:t>
    </dgm:pt>
    <dgm:pt modelId="{B18C8CF4-5F79-441E-94B9-84959974C5CC}" type="pres">
      <dgm:prSet presAssocID="{4764D234-F55F-48B6-B946-DA5DEC1003DC}" presName="Name13" presStyleLbl="parChTrans1D2" presStyleIdx="4" presStyleCnt="5"/>
      <dgm:spPr/>
      <dgm:t>
        <a:bodyPr/>
        <a:lstStyle/>
        <a:p>
          <a:endParaRPr lang="en-GB"/>
        </a:p>
      </dgm:t>
    </dgm:pt>
    <dgm:pt modelId="{D1194F4B-D846-44DD-9D5D-2C1C6F9D96A2}" type="pres">
      <dgm:prSet presAssocID="{52C476BC-4A44-4DF9-866A-589B78FAA630}" presName="childText" presStyleLbl="bgAcc1" presStyleIdx="4" presStyleCnt="5" custScaleX="419187" custLinFactNeighborX="4294" custLinFactNeighborY="20310">
        <dgm:presLayoutVars>
          <dgm:bulletEnabled val="1"/>
        </dgm:presLayoutVars>
      </dgm:prSet>
      <dgm:spPr/>
      <dgm:t>
        <a:bodyPr/>
        <a:lstStyle/>
        <a:p>
          <a:endParaRPr lang="en-GB"/>
        </a:p>
      </dgm:t>
    </dgm:pt>
  </dgm:ptLst>
  <dgm:cxnLst>
    <dgm:cxn modelId="{1D4DE6AD-8A64-48BD-8697-BD9675555C7C}" type="presOf" srcId="{996FA8DB-E61B-4863-A7B2-073E7F7AC388}" destId="{7689EDDB-1EE9-44FF-AEF4-FB6C1F6893A3}" srcOrd="0" destOrd="0" presId="urn:microsoft.com/office/officeart/2005/8/layout/hierarchy3"/>
    <dgm:cxn modelId="{8964206C-8B27-452C-8FA9-FA6D518D7E40}" type="presOf" srcId="{9A06D53E-BBA6-477B-AD95-0760FBB67D20}" destId="{F5B758A7-1516-47B3-944E-D542E6383D8E}" srcOrd="0" destOrd="0" presId="urn:microsoft.com/office/officeart/2005/8/layout/hierarchy3"/>
    <dgm:cxn modelId="{DE6A0479-5860-43A0-9D8E-387A47490E9B}" type="presOf" srcId="{4764D234-F55F-48B6-B946-DA5DEC1003DC}" destId="{B18C8CF4-5F79-441E-94B9-84959974C5CC}" srcOrd="0" destOrd="0" presId="urn:microsoft.com/office/officeart/2005/8/layout/hierarchy3"/>
    <dgm:cxn modelId="{6D0BAFE1-9518-4E82-9BD2-58F4EEB7C9DE}" type="presOf" srcId="{ABBC7A1E-3B21-4561-8701-DD285465C6A6}" destId="{23072778-BB26-4590-AF8C-AEC2C1D7ED85}" srcOrd="0" destOrd="0" presId="urn:microsoft.com/office/officeart/2005/8/layout/hierarchy3"/>
    <dgm:cxn modelId="{60AFE1EF-3DB3-4847-B918-EE0720AEE0DB}" srcId="{7828484A-986F-4969-9E88-2DA611F628A5}" destId="{3B132B07-5648-480B-A649-D88E376BDC9B}" srcOrd="2" destOrd="0" parTransId="{9355708F-8C29-48BF-9094-815B460C96D2}" sibTransId="{99A2BA5D-BABB-4BAB-9B01-6EEB6FC86714}"/>
    <dgm:cxn modelId="{D535EF23-478D-45F8-B583-DE7A1F384715}" type="presOf" srcId="{52C476BC-4A44-4DF9-866A-589B78FAA630}" destId="{D1194F4B-D846-44DD-9D5D-2C1C6F9D96A2}" srcOrd="0" destOrd="0" presId="urn:microsoft.com/office/officeart/2005/8/layout/hierarchy3"/>
    <dgm:cxn modelId="{957A5C33-B5E2-4F77-B7F3-B15EE96DD9FB}" type="presOf" srcId="{D7B8AF16-0BD2-439C-9310-6F85AEC44022}" destId="{910C9A19-7908-4ECA-9324-0585C040C466}" srcOrd="0" destOrd="0" presId="urn:microsoft.com/office/officeart/2005/8/layout/hierarchy3"/>
    <dgm:cxn modelId="{839B0721-9308-4ECA-BA6F-547C75894730}" type="presOf" srcId="{48894F44-CE38-4D9E-BCDF-68BB08672E20}" destId="{D508A6F3-D4C3-4190-A6A0-31C441FB79DC}" srcOrd="0" destOrd="0" presId="urn:microsoft.com/office/officeart/2005/8/layout/hierarchy3"/>
    <dgm:cxn modelId="{53E15DD6-C061-4AD8-B576-ADD68D3036FE}" srcId="{7828484A-986F-4969-9E88-2DA611F628A5}" destId="{D7B8AF16-0BD2-439C-9310-6F85AEC44022}" srcOrd="1" destOrd="0" parTransId="{23ECCC8C-0D38-40FB-A20A-59E03D3302F5}" sibTransId="{69A49D3B-5DCE-4F55-908F-24DD5DA0A909}"/>
    <dgm:cxn modelId="{50F6E8E7-EF6C-4941-8B6E-D33A81ADEF88}" srcId="{7828484A-986F-4969-9E88-2DA611F628A5}" destId="{52C476BC-4A44-4DF9-866A-589B78FAA630}" srcOrd="4" destOrd="0" parTransId="{4764D234-F55F-48B6-B946-DA5DEC1003DC}" sibTransId="{C0E0D681-DF22-4F7B-B08F-964F6F09E15B}"/>
    <dgm:cxn modelId="{56520F5A-88C3-417A-8643-EB2D5E70BB6E}" type="presOf" srcId="{9355708F-8C29-48BF-9094-815B460C96D2}" destId="{7816826B-50B3-4F67-9B71-53AD689A631F}" srcOrd="0" destOrd="0" presId="urn:microsoft.com/office/officeart/2005/8/layout/hierarchy3"/>
    <dgm:cxn modelId="{491C1F73-FDE0-48CF-BFF6-E5AEF26CA2F6}" srcId="{7828484A-986F-4969-9E88-2DA611F628A5}" destId="{996FA8DB-E61B-4863-A7B2-073E7F7AC388}" srcOrd="0" destOrd="0" parTransId="{9A06D53E-BBA6-477B-AD95-0760FBB67D20}" sibTransId="{32458B13-109A-449A-A80C-8433407C30DD}"/>
    <dgm:cxn modelId="{12584656-973F-4FEF-96CE-44714A93A452}" type="presOf" srcId="{3B132B07-5648-480B-A649-D88E376BDC9B}" destId="{413D5A88-B274-4B0C-BBD4-4C5D6E39B0B7}" srcOrd="0" destOrd="0" presId="urn:microsoft.com/office/officeart/2005/8/layout/hierarchy3"/>
    <dgm:cxn modelId="{DEAC3E97-0B99-4156-AE4E-C5DE0AA0E303}" type="presOf" srcId="{69DDA2E3-D773-4948-BE4F-DC60720CAD48}" destId="{FB42A5F7-91C5-4B33-A9DC-CEE5A4251C98}" srcOrd="0" destOrd="0" presId="urn:microsoft.com/office/officeart/2005/8/layout/hierarchy3"/>
    <dgm:cxn modelId="{E295AFE3-E422-47E5-8F8F-537DE47C6AB6}" type="presOf" srcId="{7828484A-986F-4969-9E88-2DA611F628A5}" destId="{54357ECB-5290-45EE-BC41-04482803510E}" srcOrd="1" destOrd="0" presId="urn:microsoft.com/office/officeart/2005/8/layout/hierarchy3"/>
    <dgm:cxn modelId="{23AF6E81-1061-4CF1-9278-465207BEA81F}" srcId="{48894F44-CE38-4D9E-BCDF-68BB08672E20}" destId="{7828484A-986F-4969-9E88-2DA611F628A5}" srcOrd="0" destOrd="0" parTransId="{C95C305D-F2DE-4115-A60C-8E91649D7FE2}" sibTransId="{E8DF24DA-3DF3-4E41-A15D-DFAE5354DB3D}"/>
    <dgm:cxn modelId="{AE513D5D-F624-43AD-B906-851B5106925D}" type="presOf" srcId="{7828484A-986F-4969-9E88-2DA611F628A5}" destId="{41A0AF8D-5628-4B4B-862A-22DB256928D2}" srcOrd="0" destOrd="0" presId="urn:microsoft.com/office/officeart/2005/8/layout/hierarchy3"/>
    <dgm:cxn modelId="{5FEC2EC5-8A1E-49B0-8435-A6046C062E4F}" type="presOf" srcId="{23ECCC8C-0D38-40FB-A20A-59E03D3302F5}" destId="{16892869-5B79-4A88-B94D-A7B793B18AC1}" srcOrd="0" destOrd="0" presId="urn:microsoft.com/office/officeart/2005/8/layout/hierarchy3"/>
    <dgm:cxn modelId="{6920CD38-DB39-431D-ABB8-FE913E355B56}" srcId="{7828484A-986F-4969-9E88-2DA611F628A5}" destId="{ABBC7A1E-3B21-4561-8701-DD285465C6A6}" srcOrd="3" destOrd="0" parTransId="{69DDA2E3-D773-4948-BE4F-DC60720CAD48}" sibTransId="{6D318755-7186-44D2-9E0B-AEB5E157F0C2}"/>
    <dgm:cxn modelId="{FA34AB58-A7C2-4E3E-9B30-86F37C6214FC}" type="presParOf" srcId="{D508A6F3-D4C3-4190-A6A0-31C441FB79DC}" destId="{E32D7DD9-7032-4659-9FEF-108CFEE2ACD8}" srcOrd="0" destOrd="0" presId="urn:microsoft.com/office/officeart/2005/8/layout/hierarchy3"/>
    <dgm:cxn modelId="{E8F847FD-AADA-4F46-92C5-A41DBC71F084}" type="presParOf" srcId="{E32D7DD9-7032-4659-9FEF-108CFEE2ACD8}" destId="{22F34EBA-4045-4256-97DB-B723D33B7BBA}" srcOrd="0" destOrd="0" presId="urn:microsoft.com/office/officeart/2005/8/layout/hierarchy3"/>
    <dgm:cxn modelId="{3B047BDA-67C2-41F7-9C18-EE702671F440}" type="presParOf" srcId="{22F34EBA-4045-4256-97DB-B723D33B7BBA}" destId="{41A0AF8D-5628-4B4B-862A-22DB256928D2}" srcOrd="0" destOrd="0" presId="urn:microsoft.com/office/officeart/2005/8/layout/hierarchy3"/>
    <dgm:cxn modelId="{601AC30D-01F1-45DF-921B-12FFE3AFE14F}" type="presParOf" srcId="{22F34EBA-4045-4256-97DB-B723D33B7BBA}" destId="{54357ECB-5290-45EE-BC41-04482803510E}" srcOrd="1" destOrd="0" presId="urn:microsoft.com/office/officeart/2005/8/layout/hierarchy3"/>
    <dgm:cxn modelId="{6255570A-CBF7-4741-99E6-7AFF208812D8}" type="presParOf" srcId="{E32D7DD9-7032-4659-9FEF-108CFEE2ACD8}" destId="{CBD062BA-A07A-4D5B-A101-7B1DBC55DF87}" srcOrd="1" destOrd="0" presId="urn:microsoft.com/office/officeart/2005/8/layout/hierarchy3"/>
    <dgm:cxn modelId="{DE4EAC01-C7C8-4D17-B83F-89B1E5369799}" type="presParOf" srcId="{CBD062BA-A07A-4D5B-A101-7B1DBC55DF87}" destId="{F5B758A7-1516-47B3-944E-D542E6383D8E}" srcOrd="0" destOrd="0" presId="urn:microsoft.com/office/officeart/2005/8/layout/hierarchy3"/>
    <dgm:cxn modelId="{E7E1C70B-70A7-4FAA-95BD-499FE1DB7238}" type="presParOf" srcId="{CBD062BA-A07A-4D5B-A101-7B1DBC55DF87}" destId="{7689EDDB-1EE9-44FF-AEF4-FB6C1F6893A3}" srcOrd="1" destOrd="0" presId="urn:microsoft.com/office/officeart/2005/8/layout/hierarchy3"/>
    <dgm:cxn modelId="{7CD633D4-E590-4BD4-B8D2-1070B0A23C73}" type="presParOf" srcId="{CBD062BA-A07A-4D5B-A101-7B1DBC55DF87}" destId="{16892869-5B79-4A88-B94D-A7B793B18AC1}" srcOrd="2" destOrd="0" presId="urn:microsoft.com/office/officeart/2005/8/layout/hierarchy3"/>
    <dgm:cxn modelId="{906E9A05-D65E-4AA2-BED3-FC80036A3389}" type="presParOf" srcId="{CBD062BA-A07A-4D5B-A101-7B1DBC55DF87}" destId="{910C9A19-7908-4ECA-9324-0585C040C466}" srcOrd="3" destOrd="0" presId="urn:microsoft.com/office/officeart/2005/8/layout/hierarchy3"/>
    <dgm:cxn modelId="{A34B6BDB-98CC-4EDC-A6F8-6EEA94B03255}" type="presParOf" srcId="{CBD062BA-A07A-4D5B-A101-7B1DBC55DF87}" destId="{7816826B-50B3-4F67-9B71-53AD689A631F}" srcOrd="4" destOrd="0" presId="urn:microsoft.com/office/officeart/2005/8/layout/hierarchy3"/>
    <dgm:cxn modelId="{0DECD22E-8AEF-49A8-8870-B7A6563815B6}" type="presParOf" srcId="{CBD062BA-A07A-4D5B-A101-7B1DBC55DF87}" destId="{413D5A88-B274-4B0C-BBD4-4C5D6E39B0B7}" srcOrd="5" destOrd="0" presId="urn:microsoft.com/office/officeart/2005/8/layout/hierarchy3"/>
    <dgm:cxn modelId="{96540462-A183-4416-AC3F-44A3CC701A92}" type="presParOf" srcId="{CBD062BA-A07A-4D5B-A101-7B1DBC55DF87}" destId="{FB42A5F7-91C5-4B33-A9DC-CEE5A4251C98}" srcOrd="6" destOrd="0" presId="urn:microsoft.com/office/officeart/2005/8/layout/hierarchy3"/>
    <dgm:cxn modelId="{D6DDB930-C1EE-4879-B2FD-ACEEF1AA536A}" type="presParOf" srcId="{CBD062BA-A07A-4D5B-A101-7B1DBC55DF87}" destId="{23072778-BB26-4590-AF8C-AEC2C1D7ED85}" srcOrd="7" destOrd="0" presId="urn:microsoft.com/office/officeart/2005/8/layout/hierarchy3"/>
    <dgm:cxn modelId="{848C3716-7BEB-4FDA-B2DC-EBEDF9DFEFB7}" type="presParOf" srcId="{CBD062BA-A07A-4D5B-A101-7B1DBC55DF87}" destId="{B18C8CF4-5F79-441E-94B9-84959974C5CC}" srcOrd="8" destOrd="0" presId="urn:microsoft.com/office/officeart/2005/8/layout/hierarchy3"/>
    <dgm:cxn modelId="{3DA34F0B-3C30-4542-B91E-B317E7FF2D98}" type="presParOf" srcId="{CBD062BA-A07A-4D5B-A101-7B1DBC55DF87}" destId="{D1194F4B-D846-44DD-9D5D-2C1C6F9D96A2}" srcOrd="9" destOrd="0" presId="urn:microsoft.com/office/officeart/2005/8/layout/hierarchy3"/>
  </dgm:cxnLst>
  <dgm:bg/>
  <dgm:whole>
    <a:ln>
      <a:solidFill>
        <a:srgbClr val="92D05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40776B-9F40-46D1-A3D9-1902DEBB35E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120CDD8A-DFDE-481A-B7A5-D6CAB8D9F9FC}">
      <dgm:prSet custT="1"/>
      <dgm:spPr>
        <a:solidFill>
          <a:schemeClr val="tx2">
            <a:lumMod val="40000"/>
            <a:lumOff val="60000"/>
          </a:schemeClr>
        </a:solidFill>
      </dgm:spPr>
      <dgm:t>
        <a:bodyPr/>
        <a:lstStyle/>
        <a:p>
          <a:pPr rtl="0"/>
          <a:r>
            <a:rPr lang="en-GB" sz="2000" b="1" noProof="0" dirty="0" smtClean="0">
              <a:solidFill>
                <a:srgbClr val="333399"/>
              </a:solidFill>
            </a:rPr>
            <a:t>2 Allocation / Justification </a:t>
          </a:r>
          <a:r>
            <a:rPr lang="en-GB" sz="2400" b="1" noProof="0" dirty="0" smtClean="0">
              <a:solidFill>
                <a:srgbClr val="333399"/>
              </a:solidFill>
            </a:rPr>
            <a:t>Methods</a:t>
          </a:r>
          <a:endParaRPr lang="en-GB" sz="2000" b="1" noProof="0" dirty="0">
            <a:solidFill>
              <a:srgbClr val="333399"/>
            </a:solidFill>
          </a:endParaRPr>
        </a:p>
      </dgm:t>
    </dgm:pt>
    <dgm:pt modelId="{F60526E6-75C5-4EE5-AE15-2273112B0C8F}" type="parTrans" cxnId="{498FA756-7EDD-4A31-A330-7267FBE74138}">
      <dgm:prSet/>
      <dgm:spPr/>
      <dgm:t>
        <a:bodyPr/>
        <a:lstStyle/>
        <a:p>
          <a:endParaRPr lang="en-GB"/>
        </a:p>
      </dgm:t>
    </dgm:pt>
    <dgm:pt modelId="{E3C603F9-16A9-407B-8778-A7D0CE9109FA}" type="sibTrans" cxnId="{498FA756-7EDD-4A31-A330-7267FBE74138}">
      <dgm:prSet/>
      <dgm:spPr/>
      <dgm:t>
        <a:bodyPr/>
        <a:lstStyle/>
        <a:p>
          <a:endParaRPr lang="en-GB"/>
        </a:p>
      </dgm:t>
    </dgm:pt>
    <dgm:pt modelId="{114D83D5-9D34-4C05-8D92-42177C0A3C3A}">
      <dgm:prSet custT="1"/>
      <dgm:spPr>
        <a:solidFill>
          <a:schemeClr val="tx2">
            <a:lumMod val="40000"/>
            <a:lumOff val="60000"/>
          </a:schemeClr>
        </a:solidFill>
      </dgm:spPr>
      <dgm:t>
        <a:bodyPr/>
        <a:lstStyle/>
        <a:p>
          <a:pPr rtl="0"/>
          <a:endParaRPr lang="en-GB" sz="2400" b="1" noProof="0" dirty="0" smtClean="0">
            <a:solidFill>
              <a:srgbClr val="333399"/>
            </a:solidFill>
          </a:endParaRPr>
        </a:p>
        <a:p>
          <a:pPr rtl="0"/>
          <a:endParaRPr lang="en-GB" sz="2400" b="1" noProof="0" dirty="0" smtClean="0">
            <a:solidFill>
              <a:srgbClr val="333399"/>
            </a:solidFill>
          </a:endParaRPr>
        </a:p>
        <a:p>
          <a:pPr rtl="0"/>
          <a:r>
            <a:rPr lang="en-GB" sz="2400" b="1" noProof="0" dirty="0" smtClean="0">
              <a:solidFill>
                <a:srgbClr val="333399"/>
              </a:solidFill>
            </a:rPr>
            <a:t>Real</a:t>
          </a:r>
          <a:r>
            <a:rPr lang="en-GB" sz="1800" b="1" noProof="0" dirty="0" smtClean="0">
              <a:solidFill>
                <a:srgbClr val="333399"/>
              </a:solidFill>
            </a:rPr>
            <a:t> </a:t>
          </a:r>
          <a:r>
            <a:rPr lang="en-GB" sz="2400" b="1" noProof="0" dirty="0" smtClean="0">
              <a:solidFill>
                <a:srgbClr val="333399"/>
              </a:solidFill>
            </a:rPr>
            <a:t>Costs</a:t>
          </a:r>
        </a:p>
        <a:p>
          <a:pPr rtl="0"/>
          <a:r>
            <a:rPr lang="fr-BE" sz="2400" b="1" noProof="0" dirty="0" smtClean="0">
              <a:solidFill>
                <a:srgbClr val="333399"/>
              </a:solidFill>
            </a:rPr>
            <a:t>(RC)</a:t>
          </a:r>
        </a:p>
        <a:p>
          <a:pPr rtl="0"/>
          <a:endParaRPr lang="en-GB" sz="1800" b="1" noProof="0" dirty="0" smtClean="0">
            <a:solidFill>
              <a:srgbClr val="333399"/>
            </a:solidFill>
          </a:endParaRPr>
        </a:p>
        <a:p>
          <a:pPr rtl="0"/>
          <a:endParaRPr lang="en-GB" sz="1000" noProof="0" dirty="0" smtClean="0">
            <a:solidFill>
              <a:srgbClr val="333399"/>
            </a:solidFill>
          </a:endParaRPr>
        </a:p>
        <a:p>
          <a:pPr rtl="0"/>
          <a:endParaRPr lang="en-GB" sz="1000" noProof="0" dirty="0" smtClean="0">
            <a:solidFill>
              <a:srgbClr val="333399"/>
            </a:solidFill>
          </a:endParaRPr>
        </a:p>
        <a:p>
          <a:pPr rtl="0"/>
          <a:endParaRPr lang="en-GB" sz="1000" noProof="0" dirty="0">
            <a:solidFill>
              <a:srgbClr val="333399"/>
            </a:solidFill>
          </a:endParaRPr>
        </a:p>
      </dgm:t>
    </dgm:pt>
    <dgm:pt modelId="{067B99A1-CAD3-4D73-9E06-5438EF4866D6}" type="parTrans" cxnId="{939F7897-52C7-4C19-815E-7AC850AD138A}">
      <dgm:prSet/>
      <dgm:spPr/>
      <dgm:t>
        <a:bodyPr/>
        <a:lstStyle/>
        <a:p>
          <a:endParaRPr lang="en-GB"/>
        </a:p>
      </dgm:t>
    </dgm:pt>
    <dgm:pt modelId="{87C48F53-ED8E-4D97-9F61-7BE624B753FE}" type="sibTrans" cxnId="{939F7897-52C7-4C19-815E-7AC850AD138A}">
      <dgm:prSet/>
      <dgm:spPr/>
      <dgm:t>
        <a:bodyPr/>
        <a:lstStyle/>
        <a:p>
          <a:endParaRPr lang="en-GB"/>
        </a:p>
      </dgm:t>
    </dgm:pt>
    <dgm:pt modelId="{6C41B697-5432-4487-B13C-9D13193E45A9}">
      <dgm:prSet custT="1"/>
      <dgm:spPr>
        <a:solidFill>
          <a:srgbClr val="92D050"/>
        </a:solidFill>
        <a:effectLst/>
      </dgm:spPr>
      <dgm:t>
        <a:bodyPr/>
        <a:lstStyle/>
        <a:p>
          <a:pPr rtl="0"/>
          <a:endParaRPr lang="en-GB" sz="2400" b="1" noProof="0" dirty="0" smtClean="0">
            <a:solidFill>
              <a:srgbClr val="333399"/>
            </a:solidFill>
          </a:endParaRPr>
        </a:p>
        <a:p>
          <a:pPr rtl="0"/>
          <a:endParaRPr lang="en-GB" sz="2400" b="1" noProof="0" dirty="0" smtClean="0">
            <a:solidFill>
              <a:srgbClr val="333399"/>
            </a:solidFill>
          </a:endParaRPr>
        </a:p>
        <a:p>
          <a:pPr rtl="0"/>
          <a:r>
            <a:rPr lang="en-GB" sz="2400" b="1" noProof="0" dirty="0" smtClean="0">
              <a:solidFill>
                <a:srgbClr val="333399"/>
              </a:solidFill>
            </a:rPr>
            <a:t>Unit</a:t>
          </a:r>
          <a:r>
            <a:rPr lang="en-GB" sz="1800" b="1" noProof="0" dirty="0" smtClean="0">
              <a:solidFill>
                <a:srgbClr val="333399"/>
              </a:solidFill>
            </a:rPr>
            <a:t> </a:t>
          </a:r>
          <a:r>
            <a:rPr lang="en-GB" sz="2400" b="1" noProof="0" dirty="0" smtClean="0">
              <a:solidFill>
                <a:srgbClr val="333399"/>
              </a:solidFill>
            </a:rPr>
            <a:t>Costs</a:t>
          </a:r>
        </a:p>
        <a:p>
          <a:pPr rtl="0"/>
          <a:r>
            <a:rPr lang="fr-BE" sz="2400" b="1" noProof="0" dirty="0" smtClean="0">
              <a:solidFill>
                <a:srgbClr val="333399"/>
              </a:solidFill>
            </a:rPr>
            <a:t>(UC)</a:t>
          </a:r>
          <a:endParaRPr lang="en-GB" sz="1800" b="1" noProof="0" dirty="0" smtClean="0">
            <a:solidFill>
              <a:srgbClr val="333399"/>
            </a:solidFill>
          </a:endParaRPr>
        </a:p>
        <a:p>
          <a:pPr rtl="0"/>
          <a:endParaRPr lang="en-GB" sz="1800" noProof="0" dirty="0" smtClean="0">
            <a:solidFill>
              <a:srgbClr val="333399"/>
            </a:solidFill>
          </a:endParaRPr>
        </a:p>
        <a:p>
          <a:pPr rtl="0"/>
          <a:endParaRPr lang="en-GB" sz="1800" noProof="0" dirty="0">
            <a:solidFill>
              <a:srgbClr val="333399"/>
            </a:solidFill>
          </a:endParaRPr>
        </a:p>
      </dgm:t>
    </dgm:pt>
    <dgm:pt modelId="{26988AF9-F919-4F62-8C14-7E76E3218D8C}" type="parTrans" cxnId="{B6854D75-9E3F-4012-84BC-485529889EFE}">
      <dgm:prSet/>
      <dgm:spPr/>
      <dgm:t>
        <a:bodyPr/>
        <a:lstStyle/>
        <a:p>
          <a:endParaRPr lang="en-GB"/>
        </a:p>
      </dgm:t>
    </dgm:pt>
    <dgm:pt modelId="{159EAB1D-4DB3-48E6-8A61-14B373ECB1D2}" type="sibTrans" cxnId="{B6854D75-9E3F-4012-84BC-485529889EFE}">
      <dgm:prSet/>
      <dgm:spPr/>
      <dgm:t>
        <a:bodyPr/>
        <a:lstStyle/>
        <a:p>
          <a:endParaRPr lang="en-GB"/>
        </a:p>
      </dgm:t>
    </dgm:pt>
    <dgm:pt modelId="{7ACC86A0-F668-4EEA-8B6A-5AD1C09F9F82}" type="pres">
      <dgm:prSet presAssocID="{0740776B-9F40-46D1-A3D9-1902DEBB35ED}" presName="hierChild1" presStyleCnt="0">
        <dgm:presLayoutVars>
          <dgm:orgChart val="1"/>
          <dgm:chPref val="1"/>
          <dgm:dir/>
          <dgm:animOne val="branch"/>
          <dgm:animLvl val="lvl"/>
          <dgm:resizeHandles/>
        </dgm:presLayoutVars>
      </dgm:prSet>
      <dgm:spPr/>
      <dgm:t>
        <a:bodyPr/>
        <a:lstStyle/>
        <a:p>
          <a:endParaRPr lang="en-GB"/>
        </a:p>
      </dgm:t>
    </dgm:pt>
    <dgm:pt modelId="{3FBBD848-A314-4275-B96C-0837FBF02C05}" type="pres">
      <dgm:prSet presAssocID="{120CDD8A-DFDE-481A-B7A5-D6CAB8D9F9FC}" presName="hierRoot1" presStyleCnt="0">
        <dgm:presLayoutVars>
          <dgm:hierBranch val="init"/>
        </dgm:presLayoutVars>
      </dgm:prSet>
      <dgm:spPr/>
    </dgm:pt>
    <dgm:pt modelId="{0E5FA2B7-F34A-4BC7-91A5-1270D18BED8C}" type="pres">
      <dgm:prSet presAssocID="{120CDD8A-DFDE-481A-B7A5-D6CAB8D9F9FC}" presName="rootComposite1" presStyleCnt="0"/>
      <dgm:spPr/>
    </dgm:pt>
    <dgm:pt modelId="{95C8BC3A-22B0-41E8-A147-5F78109E5FE0}" type="pres">
      <dgm:prSet presAssocID="{120CDD8A-DFDE-481A-B7A5-D6CAB8D9F9FC}" presName="rootText1" presStyleLbl="node0" presStyleIdx="0" presStyleCnt="1" custLinFactNeighborX="1798" custLinFactNeighborY="1199">
        <dgm:presLayoutVars>
          <dgm:chPref val="3"/>
        </dgm:presLayoutVars>
      </dgm:prSet>
      <dgm:spPr/>
      <dgm:t>
        <a:bodyPr/>
        <a:lstStyle/>
        <a:p>
          <a:endParaRPr lang="en-GB"/>
        </a:p>
      </dgm:t>
    </dgm:pt>
    <dgm:pt modelId="{CDD9DD08-607F-4BBC-81A4-BDFDBA40F430}" type="pres">
      <dgm:prSet presAssocID="{120CDD8A-DFDE-481A-B7A5-D6CAB8D9F9FC}" presName="rootConnector1" presStyleLbl="node1" presStyleIdx="0" presStyleCnt="0"/>
      <dgm:spPr/>
      <dgm:t>
        <a:bodyPr/>
        <a:lstStyle/>
        <a:p>
          <a:endParaRPr lang="en-GB"/>
        </a:p>
      </dgm:t>
    </dgm:pt>
    <dgm:pt modelId="{E43DCCB4-66CD-4D90-8E10-DED43F0BF3B9}" type="pres">
      <dgm:prSet presAssocID="{120CDD8A-DFDE-481A-B7A5-D6CAB8D9F9FC}" presName="hierChild2" presStyleCnt="0"/>
      <dgm:spPr/>
    </dgm:pt>
    <dgm:pt modelId="{1397A47F-6969-4A69-84FA-534BED309FE8}" type="pres">
      <dgm:prSet presAssocID="{067B99A1-CAD3-4D73-9E06-5438EF4866D6}" presName="Name37" presStyleLbl="parChTrans1D2" presStyleIdx="0" presStyleCnt="2"/>
      <dgm:spPr/>
      <dgm:t>
        <a:bodyPr/>
        <a:lstStyle/>
        <a:p>
          <a:endParaRPr lang="en-GB"/>
        </a:p>
      </dgm:t>
    </dgm:pt>
    <dgm:pt modelId="{68C8804B-025F-4937-A13C-029C6A6D7860}" type="pres">
      <dgm:prSet presAssocID="{114D83D5-9D34-4C05-8D92-42177C0A3C3A}" presName="hierRoot2" presStyleCnt="0">
        <dgm:presLayoutVars>
          <dgm:hierBranch val="init"/>
        </dgm:presLayoutVars>
      </dgm:prSet>
      <dgm:spPr/>
    </dgm:pt>
    <dgm:pt modelId="{BF9E516F-4DF1-434A-A299-5996AA1BEE9E}" type="pres">
      <dgm:prSet presAssocID="{114D83D5-9D34-4C05-8D92-42177C0A3C3A}" presName="rootComposite" presStyleCnt="0"/>
      <dgm:spPr/>
    </dgm:pt>
    <dgm:pt modelId="{09B3F184-5668-40E6-920B-A4012A8C4325}" type="pres">
      <dgm:prSet presAssocID="{114D83D5-9D34-4C05-8D92-42177C0A3C3A}" presName="rootText" presStyleLbl="node2" presStyleIdx="0" presStyleCnt="2" custLinFactNeighborX="-14993" custLinFactNeighborY="2515">
        <dgm:presLayoutVars>
          <dgm:chPref val="3"/>
        </dgm:presLayoutVars>
      </dgm:prSet>
      <dgm:spPr/>
      <dgm:t>
        <a:bodyPr/>
        <a:lstStyle/>
        <a:p>
          <a:endParaRPr lang="en-GB"/>
        </a:p>
      </dgm:t>
    </dgm:pt>
    <dgm:pt modelId="{3ADE3F59-1E01-48A3-9557-BF801341CEFB}" type="pres">
      <dgm:prSet presAssocID="{114D83D5-9D34-4C05-8D92-42177C0A3C3A}" presName="rootConnector" presStyleLbl="node2" presStyleIdx="0" presStyleCnt="2"/>
      <dgm:spPr/>
      <dgm:t>
        <a:bodyPr/>
        <a:lstStyle/>
        <a:p>
          <a:endParaRPr lang="en-GB"/>
        </a:p>
      </dgm:t>
    </dgm:pt>
    <dgm:pt modelId="{647BBB2C-7B5D-43AE-9333-1BC95EA8D45E}" type="pres">
      <dgm:prSet presAssocID="{114D83D5-9D34-4C05-8D92-42177C0A3C3A}" presName="hierChild4" presStyleCnt="0"/>
      <dgm:spPr/>
    </dgm:pt>
    <dgm:pt modelId="{FCD30EC0-E011-49CD-88A0-61B4CFE2201C}" type="pres">
      <dgm:prSet presAssocID="{114D83D5-9D34-4C05-8D92-42177C0A3C3A}" presName="hierChild5" presStyleCnt="0"/>
      <dgm:spPr/>
    </dgm:pt>
    <dgm:pt modelId="{2241E45F-9EE2-43A9-A956-3181227EDEBA}" type="pres">
      <dgm:prSet presAssocID="{26988AF9-F919-4F62-8C14-7E76E3218D8C}" presName="Name37" presStyleLbl="parChTrans1D2" presStyleIdx="1" presStyleCnt="2"/>
      <dgm:spPr/>
      <dgm:t>
        <a:bodyPr/>
        <a:lstStyle/>
        <a:p>
          <a:endParaRPr lang="en-GB"/>
        </a:p>
      </dgm:t>
    </dgm:pt>
    <dgm:pt modelId="{B20A107E-B8DB-447B-A8AB-52044BC0D0EA}" type="pres">
      <dgm:prSet presAssocID="{6C41B697-5432-4487-B13C-9D13193E45A9}" presName="hierRoot2" presStyleCnt="0">
        <dgm:presLayoutVars>
          <dgm:hierBranch val="init"/>
        </dgm:presLayoutVars>
      </dgm:prSet>
      <dgm:spPr/>
    </dgm:pt>
    <dgm:pt modelId="{9630B58C-B1D9-4380-A809-E15D90168143}" type="pres">
      <dgm:prSet presAssocID="{6C41B697-5432-4487-B13C-9D13193E45A9}" presName="rootComposite" presStyleCnt="0"/>
      <dgm:spPr/>
    </dgm:pt>
    <dgm:pt modelId="{1C1A812B-8610-4210-99AF-9652A7032DBA}" type="pres">
      <dgm:prSet presAssocID="{6C41B697-5432-4487-B13C-9D13193E45A9}" presName="rootText" presStyleLbl="node2" presStyleIdx="1" presStyleCnt="2" custLinFactNeighborX="1657" custLinFactNeighborY="2515">
        <dgm:presLayoutVars>
          <dgm:chPref val="3"/>
        </dgm:presLayoutVars>
      </dgm:prSet>
      <dgm:spPr/>
      <dgm:t>
        <a:bodyPr/>
        <a:lstStyle/>
        <a:p>
          <a:endParaRPr lang="en-GB"/>
        </a:p>
      </dgm:t>
    </dgm:pt>
    <dgm:pt modelId="{380F8470-D48D-4948-AAF4-79E967184BAE}" type="pres">
      <dgm:prSet presAssocID="{6C41B697-5432-4487-B13C-9D13193E45A9}" presName="rootConnector" presStyleLbl="node2" presStyleIdx="1" presStyleCnt="2"/>
      <dgm:spPr/>
      <dgm:t>
        <a:bodyPr/>
        <a:lstStyle/>
        <a:p>
          <a:endParaRPr lang="en-GB"/>
        </a:p>
      </dgm:t>
    </dgm:pt>
    <dgm:pt modelId="{D84D3298-386C-42EF-817A-AA33A8579B81}" type="pres">
      <dgm:prSet presAssocID="{6C41B697-5432-4487-B13C-9D13193E45A9}" presName="hierChild4" presStyleCnt="0"/>
      <dgm:spPr/>
    </dgm:pt>
    <dgm:pt modelId="{D3D1DB55-4BB6-4753-9CAB-84CD4EBC428A}" type="pres">
      <dgm:prSet presAssocID="{6C41B697-5432-4487-B13C-9D13193E45A9}" presName="hierChild5" presStyleCnt="0"/>
      <dgm:spPr/>
    </dgm:pt>
    <dgm:pt modelId="{C87FCEE8-B8A6-4679-BF65-C5A970428725}" type="pres">
      <dgm:prSet presAssocID="{120CDD8A-DFDE-481A-B7A5-D6CAB8D9F9FC}" presName="hierChild3" presStyleCnt="0"/>
      <dgm:spPr/>
    </dgm:pt>
  </dgm:ptLst>
  <dgm:cxnLst>
    <dgm:cxn modelId="{08BEE215-83DA-492D-92FF-8E9D71C45218}" type="presOf" srcId="{114D83D5-9D34-4C05-8D92-42177C0A3C3A}" destId="{09B3F184-5668-40E6-920B-A4012A8C4325}" srcOrd="0" destOrd="0" presId="urn:microsoft.com/office/officeart/2005/8/layout/orgChart1"/>
    <dgm:cxn modelId="{BFB9B580-22FD-4FEB-9322-BE02B62FE3DA}" type="presOf" srcId="{067B99A1-CAD3-4D73-9E06-5438EF4866D6}" destId="{1397A47F-6969-4A69-84FA-534BED309FE8}" srcOrd="0" destOrd="0" presId="urn:microsoft.com/office/officeart/2005/8/layout/orgChart1"/>
    <dgm:cxn modelId="{D557F183-EF80-44E6-A691-E66CBFBF1A47}" type="presOf" srcId="{26988AF9-F919-4F62-8C14-7E76E3218D8C}" destId="{2241E45F-9EE2-43A9-A956-3181227EDEBA}" srcOrd="0" destOrd="0" presId="urn:microsoft.com/office/officeart/2005/8/layout/orgChart1"/>
    <dgm:cxn modelId="{F803387A-02B3-4223-BD7D-3AE86D00DAFE}" type="presOf" srcId="{0740776B-9F40-46D1-A3D9-1902DEBB35ED}" destId="{7ACC86A0-F668-4EEA-8B6A-5AD1C09F9F82}" srcOrd="0" destOrd="0" presId="urn:microsoft.com/office/officeart/2005/8/layout/orgChart1"/>
    <dgm:cxn modelId="{939F7897-52C7-4C19-815E-7AC850AD138A}" srcId="{120CDD8A-DFDE-481A-B7A5-D6CAB8D9F9FC}" destId="{114D83D5-9D34-4C05-8D92-42177C0A3C3A}" srcOrd="0" destOrd="0" parTransId="{067B99A1-CAD3-4D73-9E06-5438EF4866D6}" sibTransId="{87C48F53-ED8E-4D97-9F61-7BE624B753FE}"/>
    <dgm:cxn modelId="{69CC244B-677C-4192-A712-504D48BC8961}" type="presOf" srcId="{6C41B697-5432-4487-B13C-9D13193E45A9}" destId="{1C1A812B-8610-4210-99AF-9652A7032DBA}" srcOrd="0" destOrd="0" presId="urn:microsoft.com/office/officeart/2005/8/layout/orgChart1"/>
    <dgm:cxn modelId="{B6854D75-9E3F-4012-84BC-485529889EFE}" srcId="{120CDD8A-DFDE-481A-B7A5-D6CAB8D9F9FC}" destId="{6C41B697-5432-4487-B13C-9D13193E45A9}" srcOrd="1" destOrd="0" parTransId="{26988AF9-F919-4F62-8C14-7E76E3218D8C}" sibTransId="{159EAB1D-4DB3-48E6-8A61-14B373ECB1D2}"/>
    <dgm:cxn modelId="{54040B6C-3EF2-41FC-AB34-777220657ABF}" type="presOf" srcId="{120CDD8A-DFDE-481A-B7A5-D6CAB8D9F9FC}" destId="{CDD9DD08-607F-4BBC-81A4-BDFDBA40F430}" srcOrd="1" destOrd="0" presId="urn:microsoft.com/office/officeart/2005/8/layout/orgChart1"/>
    <dgm:cxn modelId="{01B6FBA5-C68C-4093-9B9A-3A960FB4FA7D}" type="presOf" srcId="{114D83D5-9D34-4C05-8D92-42177C0A3C3A}" destId="{3ADE3F59-1E01-48A3-9557-BF801341CEFB}" srcOrd="1" destOrd="0" presId="urn:microsoft.com/office/officeart/2005/8/layout/orgChart1"/>
    <dgm:cxn modelId="{8561F98A-BC57-465A-B197-17E4CC42AD1D}" type="presOf" srcId="{6C41B697-5432-4487-B13C-9D13193E45A9}" destId="{380F8470-D48D-4948-AAF4-79E967184BAE}" srcOrd="1" destOrd="0" presId="urn:microsoft.com/office/officeart/2005/8/layout/orgChart1"/>
    <dgm:cxn modelId="{498FA756-7EDD-4A31-A330-7267FBE74138}" srcId="{0740776B-9F40-46D1-A3D9-1902DEBB35ED}" destId="{120CDD8A-DFDE-481A-B7A5-D6CAB8D9F9FC}" srcOrd="0" destOrd="0" parTransId="{F60526E6-75C5-4EE5-AE15-2273112B0C8F}" sibTransId="{E3C603F9-16A9-407B-8778-A7D0CE9109FA}"/>
    <dgm:cxn modelId="{DA1ADE94-FE0A-4C38-8F4B-74D18C26126C}" type="presOf" srcId="{120CDD8A-DFDE-481A-B7A5-D6CAB8D9F9FC}" destId="{95C8BC3A-22B0-41E8-A147-5F78109E5FE0}" srcOrd="0" destOrd="0" presId="urn:microsoft.com/office/officeart/2005/8/layout/orgChart1"/>
    <dgm:cxn modelId="{D3C23C33-B273-48F9-B31B-DA7FD5F19E0A}" type="presParOf" srcId="{7ACC86A0-F668-4EEA-8B6A-5AD1C09F9F82}" destId="{3FBBD848-A314-4275-B96C-0837FBF02C05}" srcOrd="0" destOrd="0" presId="urn:microsoft.com/office/officeart/2005/8/layout/orgChart1"/>
    <dgm:cxn modelId="{9FFEA8B1-43B9-4680-B2D6-4C4EB85C0EC9}" type="presParOf" srcId="{3FBBD848-A314-4275-B96C-0837FBF02C05}" destId="{0E5FA2B7-F34A-4BC7-91A5-1270D18BED8C}" srcOrd="0" destOrd="0" presId="urn:microsoft.com/office/officeart/2005/8/layout/orgChart1"/>
    <dgm:cxn modelId="{C9613B6D-0E6B-4C9E-B82B-037D57BFCC39}" type="presParOf" srcId="{0E5FA2B7-F34A-4BC7-91A5-1270D18BED8C}" destId="{95C8BC3A-22B0-41E8-A147-5F78109E5FE0}" srcOrd="0" destOrd="0" presId="urn:microsoft.com/office/officeart/2005/8/layout/orgChart1"/>
    <dgm:cxn modelId="{9EAD3BF4-A96F-4D99-B94B-6CC02D4CFD2A}" type="presParOf" srcId="{0E5FA2B7-F34A-4BC7-91A5-1270D18BED8C}" destId="{CDD9DD08-607F-4BBC-81A4-BDFDBA40F430}" srcOrd="1" destOrd="0" presId="urn:microsoft.com/office/officeart/2005/8/layout/orgChart1"/>
    <dgm:cxn modelId="{FE4F8920-2418-4352-A197-B51F36596F43}" type="presParOf" srcId="{3FBBD848-A314-4275-B96C-0837FBF02C05}" destId="{E43DCCB4-66CD-4D90-8E10-DED43F0BF3B9}" srcOrd="1" destOrd="0" presId="urn:microsoft.com/office/officeart/2005/8/layout/orgChart1"/>
    <dgm:cxn modelId="{C9D2C049-7AB1-48D5-82B3-4207EF7B68C8}" type="presParOf" srcId="{E43DCCB4-66CD-4D90-8E10-DED43F0BF3B9}" destId="{1397A47F-6969-4A69-84FA-534BED309FE8}" srcOrd="0" destOrd="0" presId="urn:microsoft.com/office/officeart/2005/8/layout/orgChart1"/>
    <dgm:cxn modelId="{F9269AFD-AA84-469D-9096-9C25B7EDCA76}" type="presParOf" srcId="{E43DCCB4-66CD-4D90-8E10-DED43F0BF3B9}" destId="{68C8804B-025F-4937-A13C-029C6A6D7860}" srcOrd="1" destOrd="0" presId="urn:microsoft.com/office/officeart/2005/8/layout/orgChart1"/>
    <dgm:cxn modelId="{2B8689BA-0CDE-4011-8DD5-1622FA94892A}" type="presParOf" srcId="{68C8804B-025F-4937-A13C-029C6A6D7860}" destId="{BF9E516F-4DF1-434A-A299-5996AA1BEE9E}" srcOrd="0" destOrd="0" presId="urn:microsoft.com/office/officeart/2005/8/layout/orgChart1"/>
    <dgm:cxn modelId="{C72B444F-CF51-4A8B-B97A-7A631FBE73A1}" type="presParOf" srcId="{BF9E516F-4DF1-434A-A299-5996AA1BEE9E}" destId="{09B3F184-5668-40E6-920B-A4012A8C4325}" srcOrd="0" destOrd="0" presId="urn:microsoft.com/office/officeart/2005/8/layout/orgChart1"/>
    <dgm:cxn modelId="{88343A7B-344C-4412-8529-D75607871498}" type="presParOf" srcId="{BF9E516F-4DF1-434A-A299-5996AA1BEE9E}" destId="{3ADE3F59-1E01-48A3-9557-BF801341CEFB}" srcOrd="1" destOrd="0" presId="urn:microsoft.com/office/officeart/2005/8/layout/orgChart1"/>
    <dgm:cxn modelId="{B253C05A-14B3-4C0F-9C68-6AEF04B28F85}" type="presParOf" srcId="{68C8804B-025F-4937-A13C-029C6A6D7860}" destId="{647BBB2C-7B5D-43AE-9333-1BC95EA8D45E}" srcOrd="1" destOrd="0" presId="urn:microsoft.com/office/officeart/2005/8/layout/orgChart1"/>
    <dgm:cxn modelId="{33867435-43C3-4143-AB05-EE4790F5F293}" type="presParOf" srcId="{68C8804B-025F-4937-A13C-029C6A6D7860}" destId="{FCD30EC0-E011-49CD-88A0-61B4CFE2201C}" srcOrd="2" destOrd="0" presId="urn:microsoft.com/office/officeart/2005/8/layout/orgChart1"/>
    <dgm:cxn modelId="{60356F12-87E4-4AE5-B63A-9B226AF3E1EB}" type="presParOf" srcId="{E43DCCB4-66CD-4D90-8E10-DED43F0BF3B9}" destId="{2241E45F-9EE2-43A9-A956-3181227EDEBA}" srcOrd="2" destOrd="0" presId="urn:microsoft.com/office/officeart/2005/8/layout/orgChart1"/>
    <dgm:cxn modelId="{B73EB3C6-E178-4564-B847-C5C9BF741363}" type="presParOf" srcId="{E43DCCB4-66CD-4D90-8E10-DED43F0BF3B9}" destId="{B20A107E-B8DB-447B-A8AB-52044BC0D0EA}" srcOrd="3" destOrd="0" presId="urn:microsoft.com/office/officeart/2005/8/layout/orgChart1"/>
    <dgm:cxn modelId="{E2E3B4EA-833C-4C82-AAE3-11C1F73F83D7}" type="presParOf" srcId="{B20A107E-B8DB-447B-A8AB-52044BC0D0EA}" destId="{9630B58C-B1D9-4380-A809-E15D90168143}" srcOrd="0" destOrd="0" presId="urn:microsoft.com/office/officeart/2005/8/layout/orgChart1"/>
    <dgm:cxn modelId="{3639DBD9-6BF6-4A21-93E7-0D8BBFF6EAD4}" type="presParOf" srcId="{9630B58C-B1D9-4380-A809-E15D90168143}" destId="{1C1A812B-8610-4210-99AF-9652A7032DBA}" srcOrd="0" destOrd="0" presId="urn:microsoft.com/office/officeart/2005/8/layout/orgChart1"/>
    <dgm:cxn modelId="{28A35EF4-02F5-422E-B3AA-05DD8725DF97}" type="presParOf" srcId="{9630B58C-B1D9-4380-A809-E15D90168143}" destId="{380F8470-D48D-4948-AAF4-79E967184BAE}" srcOrd="1" destOrd="0" presId="urn:microsoft.com/office/officeart/2005/8/layout/orgChart1"/>
    <dgm:cxn modelId="{B4643E6F-D396-4F94-AC46-9C9E7E5EF8E2}" type="presParOf" srcId="{B20A107E-B8DB-447B-A8AB-52044BC0D0EA}" destId="{D84D3298-386C-42EF-817A-AA33A8579B81}" srcOrd="1" destOrd="0" presId="urn:microsoft.com/office/officeart/2005/8/layout/orgChart1"/>
    <dgm:cxn modelId="{F42DB541-17C4-4DAC-8473-730626CB515C}" type="presParOf" srcId="{B20A107E-B8DB-447B-A8AB-52044BC0D0EA}" destId="{D3D1DB55-4BB6-4753-9CAB-84CD4EBC428A}" srcOrd="2" destOrd="0" presId="urn:microsoft.com/office/officeart/2005/8/layout/orgChart1"/>
    <dgm:cxn modelId="{8BE71FB5-66A8-449C-B55D-5E17C8CCCEB7}" type="presParOf" srcId="{3FBBD848-A314-4275-B96C-0837FBF02C05}" destId="{C87FCEE8-B8A6-4679-BF65-C5A970428725}"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0426FE-58F0-4B44-9FF7-68770B1E528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41096B85-B437-491A-8AD7-4FFEFA6786EF}">
      <dgm:prSet/>
      <dgm:spPr>
        <a:solidFill>
          <a:srgbClr val="92D050"/>
        </a:solidFill>
      </dgm:spPr>
      <dgm:t>
        <a:bodyPr/>
        <a:lstStyle/>
        <a:p>
          <a:pPr rtl="0"/>
          <a:r>
            <a:rPr lang="en-GB" b="1" dirty="0" smtClean="0"/>
            <a:t>Unit Costs</a:t>
          </a:r>
        </a:p>
        <a:p>
          <a:pPr rtl="0"/>
          <a:r>
            <a:rPr lang="en-GB" b="1" dirty="0" smtClean="0"/>
            <a:t>for</a:t>
          </a:r>
          <a:endParaRPr lang="en-GB" b="1" dirty="0"/>
        </a:p>
      </dgm:t>
    </dgm:pt>
    <dgm:pt modelId="{D810D29D-1206-43A9-89CE-4F521349498B}" type="parTrans" cxnId="{AC70F01E-F7F2-466F-A862-E5A28DAA0F1A}">
      <dgm:prSet/>
      <dgm:spPr/>
      <dgm:t>
        <a:bodyPr/>
        <a:lstStyle/>
        <a:p>
          <a:endParaRPr lang="en-GB"/>
        </a:p>
      </dgm:t>
    </dgm:pt>
    <dgm:pt modelId="{35556D28-EB5F-4141-8695-CA7B4E360B11}" type="sibTrans" cxnId="{AC70F01E-F7F2-466F-A862-E5A28DAA0F1A}">
      <dgm:prSet/>
      <dgm:spPr/>
      <dgm:t>
        <a:bodyPr/>
        <a:lstStyle/>
        <a:p>
          <a:endParaRPr lang="en-GB"/>
        </a:p>
      </dgm:t>
    </dgm:pt>
    <dgm:pt modelId="{D6DCB27E-EEE7-44F1-A2FF-3519F5519D21}">
      <dgm:prSet custT="1"/>
      <dgm:spPr/>
      <dgm:t>
        <a:bodyPr/>
        <a:lstStyle/>
        <a:p>
          <a:pPr rtl="0"/>
          <a:r>
            <a:rPr lang="fr-BE" sz="2000" dirty="0" smtClean="0"/>
            <a:t>the Grant </a:t>
          </a:r>
          <a:r>
            <a:rPr lang="fr-BE" sz="2000" b="1" u="sng" dirty="0" smtClean="0"/>
            <a:t>Allocation</a:t>
          </a:r>
        </a:p>
        <a:p>
          <a:pPr rtl="0"/>
          <a:r>
            <a:rPr lang="fr-BE" sz="2000" i="1" dirty="0" err="1" smtClean="0"/>
            <a:t>Based</a:t>
          </a:r>
          <a:r>
            <a:rPr lang="fr-BE" sz="2000" i="1" dirty="0" smtClean="0"/>
            <a:t> on volume (/nature) of </a:t>
          </a:r>
          <a:r>
            <a:rPr lang="fr-BE" sz="2000" i="1" dirty="0" err="1" smtClean="0"/>
            <a:t>activities</a:t>
          </a:r>
          <a:r>
            <a:rPr lang="fr-BE" sz="2000" i="1" dirty="0" smtClean="0"/>
            <a:t> </a:t>
          </a:r>
          <a:r>
            <a:rPr lang="fr-BE" sz="2000" i="1" dirty="0" err="1" smtClean="0"/>
            <a:t>proposed</a:t>
          </a:r>
          <a:r>
            <a:rPr lang="fr-BE" sz="2000" i="1" dirty="0" smtClean="0"/>
            <a:t> in the application </a:t>
          </a:r>
          <a:endParaRPr lang="en-GB" sz="2000" i="1" dirty="0"/>
        </a:p>
      </dgm:t>
    </dgm:pt>
    <dgm:pt modelId="{6CE48D6C-1BC3-4CA8-B0E8-D0A975F44D68}" type="parTrans" cxnId="{875B853D-DF36-449C-9DC2-F34112CFB3AC}">
      <dgm:prSet/>
      <dgm:spPr/>
      <dgm:t>
        <a:bodyPr/>
        <a:lstStyle/>
        <a:p>
          <a:endParaRPr lang="en-GB"/>
        </a:p>
      </dgm:t>
    </dgm:pt>
    <dgm:pt modelId="{81F13928-5F71-4990-87BD-6E0684860640}" type="sibTrans" cxnId="{875B853D-DF36-449C-9DC2-F34112CFB3AC}">
      <dgm:prSet/>
      <dgm:spPr/>
      <dgm:t>
        <a:bodyPr/>
        <a:lstStyle/>
        <a:p>
          <a:endParaRPr lang="en-GB"/>
        </a:p>
      </dgm:t>
    </dgm:pt>
    <dgm:pt modelId="{2E1BF671-CF04-40FA-A4A1-59E12838A7AC}">
      <dgm:prSet/>
      <dgm:spPr/>
      <dgm:t>
        <a:bodyPr/>
        <a:lstStyle/>
        <a:p>
          <a:pPr rtl="0"/>
          <a:r>
            <a:rPr lang="fr-BE" dirty="0" smtClean="0"/>
            <a:t>the Grant </a:t>
          </a:r>
          <a:r>
            <a:rPr lang="fr-BE" b="1" u="sng" dirty="0" smtClean="0"/>
            <a:t>Justification</a:t>
          </a:r>
          <a:r>
            <a:rPr lang="fr-BE" dirty="0" smtClean="0"/>
            <a:t> </a:t>
          </a:r>
        </a:p>
        <a:p>
          <a:pPr rtl="0"/>
          <a:r>
            <a:rPr lang="fr-BE" dirty="0" err="1" smtClean="0"/>
            <a:t>at</a:t>
          </a:r>
          <a:r>
            <a:rPr lang="fr-BE" dirty="0" smtClean="0"/>
            <a:t> final report </a:t>
          </a:r>
        </a:p>
        <a:p>
          <a:pPr rtl="0"/>
          <a:r>
            <a:rPr lang="fr-BE" i="1" dirty="0" err="1" smtClean="0"/>
            <a:t>Based</a:t>
          </a:r>
          <a:r>
            <a:rPr lang="fr-BE" i="1" dirty="0" smtClean="0"/>
            <a:t> on the </a:t>
          </a:r>
          <a:r>
            <a:rPr lang="fr-BE" i="1" dirty="0" err="1" smtClean="0"/>
            <a:t>quality</a:t>
          </a:r>
          <a:r>
            <a:rPr lang="fr-BE" i="1" dirty="0" smtClean="0"/>
            <a:t> and </a:t>
          </a:r>
          <a:r>
            <a:rPr lang="fr-BE" i="1" dirty="0" err="1" smtClean="0"/>
            <a:t>appropriateness</a:t>
          </a:r>
          <a:r>
            <a:rPr lang="fr-BE" i="1" dirty="0" smtClean="0"/>
            <a:t> of the </a:t>
          </a:r>
          <a:r>
            <a:rPr lang="fr-BE" i="1" dirty="0" err="1" smtClean="0"/>
            <a:t>activity</a:t>
          </a:r>
          <a:endParaRPr lang="en-GB" i="1" dirty="0"/>
        </a:p>
      </dgm:t>
    </dgm:pt>
    <dgm:pt modelId="{BBB1098B-8101-465D-A2A9-1E0523342B8D}" type="parTrans" cxnId="{337D3747-02FB-45AA-AD8B-0063B5C84FBC}">
      <dgm:prSet/>
      <dgm:spPr/>
      <dgm:t>
        <a:bodyPr/>
        <a:lstStyle/>
        <a:p>
          <a:endParaRPr lang="en-GB"/>
        </a:p>
      </dgm:t>
    </dgm:pt>
    <dgm:pt modelId="{8EC1A617-96E5-41C4-A3E4-136922914EE4}" type="sibTrans" cxnId="{337D3747-02FB-45AA-AD8B-0063B5C84FBC}">
      <dgm:prSet/>
      <dgm:spPr/>
      <dgm:t>
        <a:bodyPr/>
        <a:lstStyle/>
        <a:p>
          <a:endParaRPr lang="en-GB"/>
        </a:p>
      </dgm:t>
    </dgm:pt>
    <dgm:pt modelId="{A3C1C8D1-0F35-4B71-98E0-259F2C4619FC}" type="pres">
      <dgm:prSet presAssocID="{C20426FE-58F0-4B44-9FF7-68770B1E5288}" presName="hierChild1" presStyleCnt="0">
        <dgm:presLayoutVars>
          <dgm:orgChart val="1"/>
          <dgm:chPref val="1"/>
          <dgm:dir/>
          <dgm:animOne val="branch"/>
          <dgm:animLvl val="lvl"/>
          <dgm:resizeHandles/>
        </dgm:presLayoutVars>
      </dgm:prSet>
      <dgm:spPr/>
      <dgm:t>
        <a:bodyPr/>
        <a:lstStyle/>
        <a:p>
          <a:endParaRPr lang="en-GB"/>
        </a:p>
      </dgm:t>
    </dgm:pt>
    <dgm:pt modelId="{57CD58FD-DF53-4B09-8056-D0E8788E9672}" type="pres">
      <dgm:prSet presAssocID="{41096B85-B437-491A-8AD7-4FFEFA6786EF}" presName="hierRoot1" presStyleCnt="0">
        <dgm:presLayoutVars>
          <dgm:hierBranch val="init"/>
        </dgm:presLayoutVars>
      </dgm:prSet>
      <dgm:spPr/>
    </dgm:pt>
    <dgm:pt modelId="{1B774D9E-F339-4378-846A-24BA5FCA1CC0}" type="pres">
      <dgm:prSet presAssocID="{41096B85-B437-491A-8AD7-4FFEFA6786EF}" presName="rootComposite1" presStyleCnt="0"/>
      <dgm:spPr/>
    </dgm:pt>
    <dgm:pt modelId="{C292081B-69BF-4CAF-B702-992E8772EBE2}" type="pres">
      <dgm:prSet presAssocID="{41096B85-B437-491A-8AD7-4FFEFA6786EF}" presName="rootText1" presStyleLbl="node0" presStyleIdx="0" presStyleCnt="1" custScaleX="120932">
        <dgm:presLayoutVars>
          <dgm:chPref val="3"/>
        </dgm:presLayoutVars>
      </dgm:prSet>
      <dgm:spPr/>
      <dgm:t>
        <a:bodyPr/>
        <a:lstStyle/>
        <a:p>
          <a:endParaRPr lang="en-GB"/>
        </a:p>
      </dgm:t>
    </dgm:pt>
    <dgm:pt modelId="{30863E35-C2CB-40A1-8694-B6479881B0DA}" type="pres">
      <dgm:prSet presAssocID="{41096B85-B437-491A-8AD7-4FFEFA6786EF}" presName="rootConnector1" presStyleLbl="node1" presStyleIdx="0" presStyleCnt="0"/>
      <dgm:spPr/>
      <dgm:t>
        <a:bodyPr/>
        <a:lstStyle/>
        <a:p>
          <a:endParaRPr lang="en-GB"/>
        </a:p>
      </dgm:t>
    </dgm:pt>
    <dgm:pt modelId="{647215F2-4563-44DD-930A-8ABCE03663B1}" type="pres">
      <dgm:prSet presAssocID="{41096B85-B437-491A-8AD7-4FFEFA6786EF}" presName="hierChild2" presStyleCnt="0"/>
      <dgm:spPr/>
    </dgm:pt>
    <dgm:pt modelId="{38C63A9E-A065-4840-B692-BF74D4F4DE09}" type="pres">
      <dgm:prSet presAssocID="{6CE48D6C-1BC3-4CA8-B0E8-D0A975F44D68}" presName="Name37" presStyleLbl="parChTrans1D2" presStyleIdx="0" presStyleCnt="2"/>
      <dgm:spPr/>
      <dgm:t>
        <a:bodyPr/>
        <a:lstStyle/>
        <a:p>
          <a:endParaRPr lang="en-GB"/>
        </a:p>
      </dgm:t>
    </dgm:pt>
    <dgm:pt modelId="{DB4BDFF4-BC45-4208-8590-FED8AD41AC70}" type="pres">
      <dgm:prSet presAssocID="{D6DCB27E-EEE7-44F1-A2FF-3519F5519D21}" presName="hierRoot2" presStyleCnt="0">
        <dgm:presLayoutVars>
          <dgm:hierBranch val="init"/>
        </dgm:presLayoutVars>
      </dgm:prSet>
      <dgm:spPr/>
    </dgm:pt>
    <dgm:pt modelId="{427C80C2-494A-4BB2-B589-D28D87EEF32C}" type="pres">
      <dgm:prSet presAssocID="{D6DCB27E-EEE7-44F1-A2FF-3519F5519D21}" presName="rootComposite" presStyleCnt="0"/>
      <dgm:spPr/>
    </dgm:pt>
    <dgm:pt modelId="{30EB55F3-BAFE-4553-8443-C9114075C6DE}" type="pres">
      <dgm:prSet presAssocID="{D6DCB27E-EEE7-44F1-A2FF-3519F5519D21}" presName="rootText" presStyleLbl="node2" presStyleIdx="0" presStyleCnt="2" custScaleX="241309" custScaleY="172862" custLinFactNeighborX="-94493" custLinFactNeighborY="-1516">
        <dgm:presLayoutVars>
          <dgm:chPref val="3"/>
        </dgm:presLayoutVars>
      </dgm:prSet>
      <dgm:spPr/>
      <dgm:t>
        <a:bodyPr/>
        <a:lstStyle/>
        <a:p>
          <a:endParaRPr lang="en-GB"/>
        </a:p>
      </dgm:t>
    </dgm:pt>
    <dgm:pt modelId="{409536A9-9E42-4FA2-9BB9-0C0F87B54CAD}" type="pres">
      <dgm:prSet presAssocID="{D6DCB27E-EEE7-44F1-A2FF-3519F5519D21}" presName="rootConnector" presStyleLbl="node2" presStyleIdx="0" presStyleCnt="2"/>
      <dgm:spPr/>
      <dgm:t>
        <a:bodyPr/>
        <a:lstStyle/>
        <a:p>
          <a:endParaRPr lang="en-GB"/>
        </a:p>
      </dgm:t>
    </dgm:pt>
    <dgm:pt modelId="{7349D137-BAB5-46D9-9662-339F85B186D0}" type="pres">
      <dgm:prSet presAssocID="{D6DCB27E-EEE7-44F1-A2FF-3519F5519D21}" presName="hierChild4" presStyleCnt="0"/>
      <dgm:spPr/>
    </dgm:pt>
    <dgm:pt modelId="{6C668003-FDE5-4EA1-ADA2-707D56ED537A}" type="pres">
      <dgm:prSet presAssocID="{D6DCB27E-EEE7-44F1-A2FF-3519F5519D21}" presName="hierChild5" presStyleCnt="0"/>
      <dgm:spPr/>
    </dgm:pt>
    <dgm:pt modelId="{3D6C2230-D33B-463F-94D5-9949AC82AEEF}" type="pres">
      <dgm:prSet presAssocID="{BBB1098B-8101-465D-A2A9-1E0523342B8D}" presName="Name37" presStyleLbl="parChTrans1D2" presStyleIdx="1" presStyleCnt="2"/>
      <dgm:spPr/>
      <dgm:t>
        <a:bodyPr/>
        <a:lstStyle/>
        <a:p>
          <a:endParaRPr lang="en-GB"/>
        </a:p>
      </dgm:t>
    </dgm:pt>
    <dgm:pt modelId="{CEF3455E-EAB6-46EC-BD88-0F702503FDE8}" type="pres">
      <dgm:prSet presAssocID="{2E1BF671-CF04-40FA-A4A1-59E12838A7AC}" presName="hierRoot2" presStyleCnt="0">
        <dgm:presLayoutVars>
          <dgm:hierBranch val="init"/>
        </dgm:presLayoutVars>
      </dgm:prSet>
      <dgm:spPr/>
    </dgm:pt>
    <dgm:pt modelId="{43FD8828-975B-4E3D-A6A4-AE71DA1020F3}" type="pres">
      <dgm:prSet presAssocID="{2E1BF671-CF04-40FA-A4A1-59E12838A7AC}" presName="rootComposite" presStyleCnt="0"/>
      <dgm:spPr/>
    </dgm:pt>
    <dgm:pt modelId="{2A32C500-F0D8-4830-A99C-6D3246FFD0F9}" type="pres">
      <dgm:prSet presAssocID="{2E1BF671-CF04-40FA-A4A1-59E12838A7AC}" presName="rootText" presStyleLbl="node2" presStyleIdx="1" presStyleCnt="2" custScaleX="264542" custScaleY="184907" custLinFactX="11257" custLinFactNeighborX="100000" custLinFactNeighborY="-6436">
        <dgm:presLayoutVars>
          <dgm:chPref val="3"/>
        </dgm:presLayoutVars>
      </dgm:prSet>
      <dgm:spPr/>
      <dgm:t>
        <a:bodyPr/>
        <a:lstStyle/>
        <a:p>
          <a:endParaRPr lang="en-GB"/>
        </a:p>
      </dgm:t>
    </dgm:pt>
    <dgm:pt modelId="{E787CBC4-292C-4748-8F16-0111EEF29B99}" type="pres">
      <dgm:prSet presAssocID="{2E1BF671-CF04-40FA-A4A1-59E12838A7AC}" presName="rootConnector" presStyleLbl="node2" presStyleIdx="1" presStyleCnt="2"/>
      <dgm:spPr/>
      <dgm:t>
        <a:bodyPr/>
        <a:lstStyle/>
        <a:p>
          <a:endParaRPr lang="en-GB"/>
        </a:p>
      </dgm:t>
    </dgm:pt>
    <dgm:pt modelId="{0715D3B8-4408-4770-AB1F-40FE2C257D52}" type="pres">
      <dgm:prSet presAssocID="{2E1BF671-CF04-40FA-A4A1-59E12838A7AC}" presName="hierChild4" presStyleCnt="0"/>
      <dgm:spPr/>
    </dgm:pt>
    <dgm:pt modelId="{796358B7-F5B6-4255-BB1C-AB2FA52479B6}" type="pres">
      <dgm:prSet presAssocID="{2E1BF671-CF04-40FA-A4A1-59E12838A7AC}" presName="hierChild5" presStyleCnt="0"/>
      <dgm:spPr/>
    </dgm:pt>
    <dgm:pt modelId="{8EBF6B73-C35F-4913-9B00-410621A9BC2E}" type="pres">
      <dgm:prSet presAssocID="{41096B85-B437-491A-8AD7-4FFEFA6786EF}" presName="hierChild3" presStyleCnt="0"/>
      <dgm:spPr/>
    </dgm:pt>
  </dgm:ptLst>
  <dgm:cxnLst>
    <dgm:cxn modelId="{E99CAF31-1421-435A-9255-2B9B5A1AC08A}" type="presOf" srcId="{C20426FE-58F0-4B44-9FF7-68770B1E5288}" destId="{A3C1C8D1-0F35-4B71-98E0-259F2C4619FC}" srcOrd="0" destOrd="0" presId="urn:microsoft.com/office/officeart/2005/8/layout/orgChart1"/>
    <dgm:cxn modelId="{E34366D6-773C-4017-894B-DACBD44685E7}" type="presOf" srcId="{6CE48D6C-1BC3-4CA8-B0E8-D0A975F44D68}" destId="{38C63A9E-A065-4840-B692-BF74D4F4DE09}" srcOrd="0" destOrd="0" presId="urn:microsoft.com/office/officeart/2005/8/layout/orgChart1"/>
    <dgm:cxn modelId="{337D3747-02FB-45AA-AD8B-0063B5C84FBC}" srcId="{41096B85-B437-491A-8AD7-4FFEFA6786EF}" destId="{2E1BF671-CF04-40FA-A4A1-59E12838A7AC}" srcOrd="1" destOrd="0" parTransId="{BBB1098B-8101-465D-A2A9-1E0523342B8D}" sibTransId="{8EC1A617-96E5-41C4-A3E4-136922914EE4}"/>
    <dgm:cxn modelId="{33055ECA-7226-4B6E-BEA5-406C10BBFF24}" type="presOf" srcId="{2E1BF671-CF04-40FA-A4A1-59E12838A7AC}" destId="{E787CBC4-292C-4748-8F16-0111EEF29B99}" srcOrd="1" destOrd="0" presId="urn:microsoft.com/office/officeart/2005/8/layout/orgChart1"/>
    <dgm:cxn modelId="{A12E0CC3-4F3B-4B0E-B086-97E155BF3DA5}" type="presOf" srcId="{BBB1098B-8101-465D-A2A9-1E0523342B8D}" destId="{3D6C2230-D33B-463F-94D5-9949AC82AEEF}" srcOrd="0" destOrd="0" presId="urn:microsoft.com/office/officeart/2005/8/layout/orgChart1"/>
    <dgm:cxn modelId="{E55F38D3-728E-4866-A831-BE4302BC6328}" type="presOf" srcId="{41096B85-B437-491A-8AD7-4FFEFA6786EF}" destId="{C292081B-69BF-4CAF-B702-992E8772EBE2}" srcOrd="0" destOrd="0" presId="urn:microsoft.com/office/officeart/2005/8/layout/orgChart1"/>
    <dgm:cxn modelId="{875B853D-DF36-449C-9DC2-F34112CFB3AC}" srcId="{41096B85-B437-491A-8AD7-4FFEFA6786EF}" destId="{D6DCB27E-EEE7-44F1-A2FF-3519F5519D21}" srcOrd="0" destOrd="0" parTransId="{6CE48D6C-1BC3-4CA8-B0E8-D0A975F44D68}" sibTransId="{81F13928-5F71-4990-87BD-6E0684860640}"/>
    <dgm:cxn modelId="{1F339BA5-E8BD-4C7B-B2CF-54FB5FA42AD2}" type="presOf" srcId="{41096B85-B437-491A-8AD7-4FFEFA6786EF}" destId="{30863E35-C2CB-40A1-8694-B6479881B0DA}" srcOrd="1" destOrd="0" presId="urn:microsoft.com/office/officeart/2005/8/layout/orgChart1"/>
    <dgm:cxn modelId="{F807B94C-926E-4142-8E12-B05EA41AC986}" type="presOf" srcId="{D6DCB27E-EEE7-44F1-A2FF-3519F5519D21}" destId="{30EB55F3-BAFE-4553-8443-C9114075C6DE}" srcOrd="0" destOrd="0" presId="urn:microsoft.com/office/officeart/2005/8/layout/orgChart1"/>
    <dgm:cxn modelId="{2F086CA4-D303-4E82-BC78-B4B2339D1673}" type="presOf" srcId="{D6DCB27E-EEE7-44F1-A2FF-3519F5519D21}" destId="{409536A9-9E42-4FA2-9BB9-0C0F87B54CAD}" srcOrd="1" destOrd="0" presId="urn:microsoft.com/office/officeart/2005/8/layout/orgChart1"/>
    <dgm:cxn modelId="{37EEB086-15C3-4437-BC63-8617FBAF348A}" type="presOf" srcId="{2E1BF671-CF04-40FA-A4A1-59E12838A7AC}" destId="{2A32C500-F0D8-4830-A99C-6D3246FFD0F9}" srcOrd="0" destOrd="0" presId="urn:microsoft.com/office/officeart/2005/8/layout/orgChart1"/>
    <dgm:cxn modelId="{AC70F01E-F7F2-466F-A862-E5A28DAA0F1A}" srcId="{C20426FE-58F0-4B44-9FF7-68770B1E5288}" destId="{41096B85-B437-491A-8AD7-4FFEFA6786EF}" srcOrd="0" destOrd="0" parTransId="{D810D29D-1206-43A9-89CE-4F521349498B}" sibTransId="{35556D28-EB5F-4141-8695-CA7B4E360B11}"/>
    <dgm:cxn modelId="{36D187EF-E072-47CE-A40C-F77F6E068C36}" type="presParOf" srcId="{A3C1C8D1-0F35-4B71-98E0-259F2C4619FC}" destId="{57CD58FD-DF53-4B09-8056-D0E8788E9672}" srcOrd="0" destOrd="0" presId="urn:microsoft.com/office/officeart/2005/8/layout/orgChart1"/>
    <dgm:cxn modelId="{DCBA195B-8BA2-44D3-B484-12BC171712E6}" type="presParOf" srcId="{57CD58FD-DF53-4B09-8056-D0E8788E9672}" destId="{1B774D9E-F339-4378-846A-24BA5FCA1CC0}" srcOrd="0" destOrd="0" presId="urn:microsoft.com/office/officeart/2005/8/layout/orgChart1"/>
    <dgm:cxn modelId="{6C91E4DD-FB1B-453B-935F-D1D5842856C7}" type="presParOf" srcId="{1B774D9E-F339-4378-846A-24BA5FCA1CC0}" destId="{C292081B-69BF-4CAF-B702-992E8772EBE2}" srcOrd="0" destOrd="0" presId="urn:microsoft.com/office/officeart/2005/8/layout/orgChart1"/>
    <dgm:cxn modelId="{0BFC29DA-4ECF-4357-96D6-F1C4E5AFE812}" type="presParOf" srcId="{1B774D9E-F339-4378-846A-24BA5FCA1CC0}" destId="{30863E35-C2CB-40A1-8694-B6479881B0DA}" srcOrd="1" destOrd="0" presId="urn:microsoft.com/office/officeart/2005/8/layout/orgChart1"/>
    <dgm:cxn modelId="{0BE6D435-28F2-44E4-8643-4B82891E3B6C}" type="presParOf" srcId="{57CD58FD-DF53-4B09-8056-D0E8788E9672}" destId="{647215F2-4563-44DD-930A-8ABCE03663B1}" srcOrd="1" destOrd="0" presId="urn:microsoft.com/office/officeart/2005/8/layout/orgChart1"/>
    <dgm:cxn modelId="{2254568C-3BB7-4034-A362-D224B063F967}" type="presParOf" srcId="{647215F2-4563-44DD-930A-8ABCE03663B1}" destId="{38C63A9E-A065-4840-B692-BF74D4F4DE09}" srcOrd="0" destOrd="0" presId="urn:microsoft.com/office/officeart/2005/8/layout/orgChart1"/>
    <dgm:cxn modelId="{78A64A15-AFAD-438F-B0B0-94CD2292144B}" type="presParOf" srcId="{647215F2-4563-44DD-930A-8ABCE03663B1}" destId="{DB4BDFF4-BC45-4208-8590-FED8AD41AC70}" srcOrd="1" destOrd="0" presId="urn:microsoft.com/office/officeart/2005/8/layout/orgChart1"/>
    <dgm:cxn modelId="{31BAB18C-0A21-4345-97E8-0C76ECFB586A}" type="presParOf" srcId="{DB4BDFF4-BC45-4208-8590-FED8AD41AC70}" destId="{427C80C2-494A-4BB2-B589-D28D87EEF32C}" srcOrd="0" destOrd="0" presId="urn:microsoft.com/office/officeart/2005/8/layout/orgChart1"/>
    <dgm:cxn modelId="{BA3085C3-8502-4D34-A523-1DED30AF2A7E}" type="presParOf" srcId="{427C80C2-494A-4BB2-B589-D28D87EEF32C}" destId="{30EB55F3-BAFE-4553-8443-C9114075C6DE}" srcOrd="0" destOrd="0" presId="urn:microsoft.com/office/officeart/2005/8/layout/orgChart1"/>
    <dgm:cxn modelId="{7CCB61AC-F2CF-4A85-B690-5F348B0E4240}" type="presParOf" srcId="{427C80C2-494A-4BB2-B589-D28D87EEF32C}" destId="{409536A9-9E42-4FA2-9BB9-0C0F87B54CAD}" srcOrd="1" destOrd="0" presId="urn:microsoft.com/office/officeart/2005/8/layout/orgChart1"/>
    <dgm:cxn modelId="{61A50B17-AB78-4334-8DA4-D67DD6A07854}" type="presParOf" srcId="{DB4BDFF4-BC45-4208-8590-FED8AD41AC70}" destId="{7349D137-BAB5-46D9-9662-339F85B186D0}" srcOrd="1" destOrd="0" presId="urn:microsoft.com/office/officeart/2005/8/layout/orgChart1"/>
    <dgm:cxn modelId="{15FCAFAF-F8AF-47B6-827D-F3250EC04FEF}" type="presParOf" srcId="{DB4BDFF4-BC45-4208-8590-FED8AD41AC70}" destId="{6C668003-FDE5-4EA1-ADA2-707D56ED537A}" srcOrd="2" destOrd="0" presId="urn:microsoft.com/office/officeart/2005/8/layout/orgChart1"/>
    <dgm:cxn modelId="{7BF6659E-EE5D-462E-BD95-33669EBD0618}" type="presParOf" srcId="{647215F2-4563-44DD-930A-8ABCE03663B1}" destId="{3D6C2230-D33B-463F-94D5-9949AC82AEEF}" srcOrd="2" destOrd="0" presId="urn:microsoft.com/office/officeart/2005/8/layout/orgChart1"/>
    <dgm:cxn modelId="{B9C9C57D-00BC-4C6F-83C1-50D6C257D689}" type="presParOf" srcId="{647215F2-4563-44DD-930A-8ABCE03663B1}" destId="{CEF3455E-EAB6-46EC-BD88-0F702503FDE8}" srcOrd="3" destOrd="0" presId="urn:microsoft.com/office/officeart/2005/8/layout/orgChart1"/>
    <dgm:cxn modelId="{AD8E4CA3-1525-42D1-BA70-9123A7EFFF9F}" type="presParOf" srcId="{CEF3455E-EAB6-46EC-BD88-0F702503FDE8}" destId="{43FD8828-975B-4E3D-A6A4-AE71DA1020F3}" srcOrd="0" destOrd="0" presId="urn:microsoft.com/office/officeart/2005/8/layout/orgChart1"/>
    <dgm:cxn modelId="{00671948-6EE3-44AF-997A-66E443F3848E}" type="presParOf" srcId="{43FD8828-975B-4E3D-A6A4-AE71DA1020F3}" destId="{2A32C500-F0D8-4830-A99C-6D3246FFD0F9}" srcOrd="0" destOrd="0" presId="urn:microsoft.com/office/officeart/2005/8/layout/orgChart1"/>
    <dgm:cxn modelId="{3E86B58E-5AA7-42F4-B6DB-018F88D71E03}" type="presParOf" srcId="{43FD8828-975B-4E3D-A6A4-AE71DA1020F3}" destId="{E787CBC4-292C-4748-8F16-0111EEF29B99}" srcOrd="1" destOrd="0" presId="urn:microsoft.com/office/officeart/2005/8/layout/orgChart1"/>
    <dgm:cxn modelId="{26115E79-709A-4ADD-B81F-4EB46E9624B9}" type="presParOf" srcId="{CEF3455E-EAB6-46EC-BD88-0F702503FDE8}" destId="{0715D3B8-4408-4770-AB1F-40FE2C257D52}" srcOrd="1" destOrd="0" presId="urn:microsoft.com/office/officeart/2005/8/layout/orgChart1"/>
    <dgm:cxn modelId="{EF3B0837-4650-4395-A8AF-BF1B08A839B7}" type="presParOf" srcId="{CEF3455E-EAB6-46EC-BD88-0F702503FDE8}" destId="{796358B7-F5B6-4255-BB1C-AB2FA52479B6}" srcOrd="2" destOrd="0" presId="urn:microsoft.com/office/officeart/2005/8/layout/orgChart1"/>
    <dgm:cxn modelId="{555B7CD6-D5CC-47D7-A0F7-A1BB49EDD9E8}" type="presParOf" srcId="{57CD58FD-DF53-4B09-8056-D0E8788E9672}" destId="{8EBF6B73-C35F-4913-9B00-410621A9BC2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189051-A7CA-4752-A178-6AA6C37C64BD}"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GB"/>
        </a:p>
      </dgm:t>
    </dgm:pt>
    <dgm:pt modelId="{2E88457F-6E03-4FB4-8BF3-691EA936BCCC}">
      <dgm:prSet custT="1"/>
      <dgm:spPr>
        <a:solidFill>
          <a:srgbClr val="00B0F0"/>
        </a:solidFill>
        <a:ln>
          <a:solidFill>
            <a:schemeClr val="bg2"/>
          </a:solidFill>
        </a:ln>
        <a:effectLst/>
        <a:scene3d>
          <a:camera prst="orthographicFront"/>
          <a:lightRig rig="flat" dir="t"/>
        </a:scene3d>
        <a:sp3d prstMaterial="dkEdge">
          <a:bevelT w="8200" h="38100"/>
        </a:sp3d>
      </dgm:spPr>
      <dgm:t>
        <a:bodyPr/>
        <a:lstStyle/>
        <a:p>
          <a:pPr rtl="0"/>
          <a:r>
            <a:rPr lang="en-GB" sz="2400" b="1" dirty="0" smtClean="0">
              <a:solidFill>
                <a:srgbClr val="002060"/>
              </a:solidFill>
            </a:rPr>
            <a:t>Eligibility</a:t>
          </a:r>
        </a:p>
        <a:p>
          <a:pPr rtl="0"/>
          <a:r>
            <a:rPr lang="en-GB" sz="2400" b="1" dirty="0" smtClean="0">
              <a:solidFill>
                <a:srgbClr val="002060"/>
              </a:solidFill>
            </a:rPr>
            <a:t>criteria</a:t>
          </a:r>
          <a:endParaRPr lang="en-GB" sz="2400" b="1" noProof="0" dirty="0">
            <a:solidFill>
              <a:srgbClr val="002060"/>
            </a:solidFill>
          </a:endParaRPr>
        </a:p>
      </dgm:t>
    </dgm:pt>
    <dgm:pt modelId="{AF67644B-B4BF-4B06-A9CC-4A19CFF73C00}" type="parTrans" cxnId="{93FEE693-BCAF-4451-9FB5-73A241E8A63F}">
      <dgm:prSet/>
      <dgm:spPr/>
      <dgm:t>
        <a:bodyPr/>
        <a:lstStyle/>
        <a:p>
          <a:endParaRPr lang="en-GB"/>
        </a:p>
      </dgm:t>
    </dgm:pt>
    <dgm:pt modelId="{48A1DEB1-D18E-47E9-92BC-B5E1293D6B7C}" type="sibTrans" cxnId="{93FEE693-BCAF-4451-9FB5-73A241E8A63F}">
      <dgm:prSet/>
      <dgm:spPr/>
      <dgm:t>
        <a:bodyPr/>
        <a:lstStyle/>
        <a:p>
          <a:endParaRPr lang="en-GB"/>
        </a:p>
      </dgm:t>
    </dgm:pt>
    <dgm:pt modelId="{AF1E1705-0833-4C46-ACDC-CCDFEAC33813}">
      <dgm:prSet custT="1"/>
      <dgm:spPr>
        <a:solidFill>
          <a:srgbClr val="00B0F0"/>
        </a:solidFill>
        <a:ln>
          <a:solidFill>
            <a:schemeClr val="bg2"/>
          </a:solidFill>
        </a:ln>
      </dgm:spPr>
      <dgm:t>
        <a:bodyPr/>
        <a:lstStyle/>
        <a:p>
          <a:pPr rtl="0"/>
          <a:r>
            <a:rPr lang="en-GB" sz="2400" b="1" noProof="0" dirty="0" smtClean="0">
              <a:solidFill>
                <a:srgbClr val="002060"/>
              </a:solidFill>
            </a:rPr>
            <a:t>Exclusion and selection criteria</a:t>
          </a:r>
          <a:endParaRPr lang="en-GB" sz="2400" noProof="0" dirty="0">
            <a:solidFill>
              <a:srgbClr val="002060"/>
            </a:solidFill>
          </a:endParaRPr>
        </a:p>
      </dgm:t>
    </dgm:pt>
    <dgm:pt modelId="{47A6F6D7-4A52-4C24-8DC4-0A586B5E031A}" type="parTrans" cxnId="{C7E72BBC-6732-4D29-AC89-69668FC319C5}">
      <dgm:prSet/>
      <dgm:spPr/>
      <dgm:t>
        <a:bodyPr/>
        <a:lstStyle/>
        <a:p>
          <a:endParaRPr lang="en-GB"/>
        </a:p>
      </dgm:t>
    </dgm:pt>
    <dgm:pt modelId="{8A23CB47-F4BE-4113-B3EC-9D422A8D1BCD}" type="sibTrans" cxnId="{C7E72BBC-6732-4D29-AC89-69668FC319C5}">
      <dgm:prSet/>
      <dgm:spPr/>
      <dgm:t>
        <a:bodyPr/>
        <a:lstStyle/>
        <a:p>
          <a:endParaRPr lang="en-GB"/>
        </a:p>
      </dgm:t>
    </dgm:pt>
    <dgm:pt modelId="{FAF85D93-AEE0-4E70-9DA6-76BD3E486830}">
      <dgm:prSet custT="1"/>
      <dgm:spPr>
        <a:solidFill>
          <a:srgbClr val="00B0F0"/>
        </a:solidFill>
        <a:ln>
          <a:solidFill>
            <a:schemeClr val="bg2"/>
          </a:solidFill>
        </a:ln>
      </dgm:spPr>
      <dgm:t>
        <a:bodyPr/>
        <a:lstStyle/>
        <a:p>
          <a:pPr rtl="0"/>
          <a:r>
            <a:rPr lang="en-GB" sz="2400" b="1" noProof="0" dirty="0" smtClean="0">
              <a:solidFill>
                <a:srgbClr val="002060"/>
              </a:solidFill>
            </a:rPr>
            <a:t>Award </a:t>
          </a:r>
        </a:p>
        <a:p>
          <a:pPr rtl="0"/>
          <a:r>
            <a:rPr lang="en-GB" sz="2400" b="1" noProof="0" dirty="0" smtClean="0">
              <a:solidFill>
                <a:srgbClr val="002060"/>
              </a:solidFill>
            </a:rPr>
            <a:t>criteria</a:t>
          </a:r>
          <a:endParaRPr lang="en-GB" sz="3200" noProof="0" dirty="0"/>
        </a:p>
      </dgm:t>
    </dgm:pt>
    <dgm:pt modelId="{1E39D7D1-E6FF-43E2-B8A6-7511302628FD}" type="sibTrans" cxnId="{D9B9FB85-4A5D-4E36-B448-E71940299116}">
      <dgm:prSet/>
      <dgm:spPr/>
      <dgm:t>
        <a:bodyPr/>
        <a:lstStyle/>
        <a:p>
          <a:endParaRPr lang="en-GB"/>
        </a:p>
      </dgm:t>
    </dgm:pt>
    <dgm:pt modelId="{DD2B237B-701B-4772-A74F-DE7D362700F2}" type="parTrans" cxnId="{D9B9FB85-4A5D-4E36-B448-E71940299116}">
      <dgm:prSet/>
      <dgm:spPr/>
      <dgm:t>
        <a:bodyPr/>
        <a:lstStyle/>
        <a:p>
          <a:endParaRPr lang="en-GB"/>
        </a:p>
      </dgm:t>
    </dgm:pt>
    <dgm:pt modelId="{F00C4308-74C6-4BD2-9C04-2F6536533F22}" type="pres">
      <dgm:prSet presAssocID="{C9189051-A7CA-4752-A178-6AA6C37C64BD}" presName="Name0" presStyleCnt="0">
        <dgm:presLayoutVars>
          <dgm:dir/>
          <dgm:resizeHandles val="exact"/>
        </dgm:presLayoutVars>
      </dgm:prSet>
      <dgm:spPr/>
      <dgm:t>
        <a:bodyPr/>
        <a:lstStyle/>
        <a:p>
          <a:endParaRPr lang="en-GB"/>
        </a:p>
      </dgm:t>
    </dgm:pt>
    <dgm:pt modelId="{ADA22ACC-740C-4496-9505-5B0C6948BAF1}" type="pres">
      <dgm:prSet presAssocID="{2E88457F-6E03-4FB4-8BF3-691EA936BCCC}" presName="node" presStyleLbl="node1" presStyleIdx="0" presStyleCnt="3">
        <dgm:presLayoutVars>
          <dgm:bulletEnabled val="1"/>
        </dgm:presLayoutVars>
      </dgm:prSet>
      <dgm:spPr/>
      <dgm:t>
        <a:bodyPr/>
        <a:lstStyle/>
        <a:p>
          <a:endParaRPr lang="en-GB"/>
        </a:p>
      </dgm:t>
    </dgm:pt>
    <dgm:pt modelId="{AA69DF42-62F9-4344-A87A-C80BD7B55F98}" type="pres">
      <dgm:prSet presAssocID="{48A1DEB1-D18E-47E9-92BC-B5E1293D6B7C}" presName="sibTrans" presStyleCnt="0"/>
      <dgm:spPr/>
      <dgm:t>
        <a:bodyPr/>
        <a:lstStyle/>
        <a:p>
          <a:endParaRPr lang="en-GB"/>
        </a:p>
      </dgm:t>
    </dgm:pt>
    <dgm:pt modelId="{4AC183F4-AE8C-4916-9965-779059A22FBA}" type="pres">
      <dgm:prSet presAssocID="{AF1E1705-0833-4C46-ACDC-CCDFEAC33813}" presName="node" presStyleLbl="node1" presStyleIdx="1" presStyleCnt="3">
        <dgm:presLayoutVars>
          <dgm:bulletEnabled val="1"/>
        </dgm:presLayoutVars>
      </dgm:prSet>
      <dgm:spPr/>
      <dgm:t>
        <a:bodyPr/>
        <a:lstStyle/>
        <a:p>
          <a:endParaRPr lang="en-GB"/>
        </a:p>
      </dgm:t>
    </dgm:pt>
    <dgm:pt modelId="{22C1A52B-4259-4FBA-BAB3-6AA086237BE4}" type="pres">
      <dgm:prSet presAssocID="{8A23CB47-F4BE-4113-B3EC-9D422A8D1BCD}" presName="sibTrans" presStyleCnt="0"/>
      <dgm:spPr/>
      <dgm:t>
        <a:bodyPr/>
        <a:lstStyle/>
        <a:p>
          <a:endParaRPr lang="en-GB"/>
        </a:p>
      </dgm:t>
    </dgm:pt>
    <dgm:pt modelId="{137B05C4-79C2-491A-BBD7-7EC0F62FFD55}" type="pres">
      <dgm:prSet presAssocID="{FAF85D93-AEE0-4E70-9DA6-76BD3E486830}" presName="node" presStyleLbl="node1" presStyleIdx="2" presStyleCnt="3" custLinFactNeighborX="18322">
        <dgm:presLayoutVars>
          <dgm:bulletEnabled val="1"/>
        </dgm:presLayoutVars>
      </dgm:prSet>
      <dgm:spPr/>
      <dgm:t>
        <a:bodyPr/>
        <a:lstStyle/>
        <a:p>
          <a:endParaRPr lang="en-GB"/>
        </a:p>
      </dgm:t>
    </dgm:pt>
  </dgm:ptLst>
  <dgm:cxnLst>
    <dgm:cxn modelId="{93FEE693-BCAF-4451-9FB5-73A241E8A63F}" srcId="{C9189051-A7CA-4752-A178-6AA6C37C64BD}" destId="{2E88457F-6E03-4FB4-8BF3-691EA936BCCC}" srcOrd="0" destOrd="0" parTransId="{AF67644B-B4BF-4B06-A9CC-4A19CFF73C00}" sibTransId="{48A1DEB1-D18E-47E9-92BC-B5E1293D6B7C}"/>
    <dgm:cxn modelId="{D9B9FB85-4A5D-4E36-B448-E71940299116}" srcId="{C9189051-A7CA-4752-A178-6AA6C37C64BD}" destId="{FAF85D93-AEE0-4E70-9DA6-76BD3E486830}" srcOrd="2" destOrd="0" parTransId="{DD2B237B-701B-4772-A74F-DE7D362700F2}" sibTransId="{1E39D7D1-E6FF-43E2-B8A6-7511302628FD}"/>
    <dgm:cxn modelId="{ACC51249-46C1-44C8-A99C-3F71C6EDEDB6}" type="presOf" srcId="{C9189051-A7CA-4752-A178-6AA6C37C64BD}" destId="{F00C4308-74C6-4BD2-9C04-2F6536533F22}" srcOrd="0" destOrd="0" presId="urn:microsoft.com/office/officeart/2005/8/layout/hList6"/>
    <dgm:cxn modelId="{7F89E0F1-A1AF-4A1B-8A5E-1A7119DE1C9D}" type="presOf" srcId="{2E88457F-6E03-4FB4-8BF3-691EA936BCCC}" destId="{ADA22ACC-740C-4496-9505-5B0C6948BAF1}" srcOrd="0" destOrd="0" presId="urn:microsoft.com/office/officeart/2005/8/layout/hList6"/>
    <dgm:cxn modelId="{41B28BA9-E3E7-41CE-BF32-B7C493415411}" type="presOf" srcId="{AF1E1705-0833-4C46-ACDC-CCDFEAC33813}" destId="{4AC183F4-AE8C-4916-9965-779059A22FBA}" srcOrd="0" destOrd="0" presId="urn:microsoft.com/office/officeart/2005/8/layout/hList6"/>
    <dgm:cxn modelId="{C7E72BBC-6732-4D29-AC89-69668FC319C5}" srcId="{C9189051-A7CA-4752-A178-6AA6C37C64BD}" destId="{AF1E1705-0833-4C46-ACDC-CCDFEAC33813}" srcOrd="1" destOrd="0" parTransId="{47A6F6D7-4A52-4C24-8DC4-0A586B5E031A}" sibTransId="{8A23CB47-F4BE-4113-B3EC-9D422A8D1BCD}"/>
    <dgm:cxn modelId="{4C6AEDFE-F97B-451B-B40E-8AAA8973FCAD}" type="presOf" srcId="{FAF85D93-AEE0-4E70-9DA6-76BD3E486830}" destId="{137B05C4-79C2-491A-BBD7-7EC0F62FFD55}" srcOrd="0" destOrd="0" presId="urn:microsoft.com/office/officeart/2005/8/layout/hList6"/>
    <dgm:cxn modelId="{1776BCBA-68B9-42BB-9CAE-490DF0BA1271}" type="presParOf" srcId="{F00C4308-74C6-4BD2-9C04-2F6536533F22}" destId="{ADA22ACC-740C-4496-9505-5B0C6948BAF1}" srcOrd="0" destOrd="0" presId="urn:microsoft.com/office/officeart/2005/8/layout/hList6"/>
    <dgm:cxn modelId="{E7CA939B-FF10-40B1-AD8A-C72C342F3E68}" type="presParOf" srcId="{F00C4308-74C6-4BD2-9C04-2F6536533F22}" destId="{AA69DF42-62F9-4344-A87A-C80BD7B55F98}" srcOrd="1" destOrd="0" presId="urn:microsoft.com/office/officeart/2005/8/layout/hList6"/>
    <dgm:cxn modelId="{D48CE257-7BA6-4A98-9916-45AD99C2F737}" type="presParOf" srcId="{F00C4308-74C6-4BD2-9C04-2F6536533F22}" destId="{4AC183F4-AE8C-4916-9965-779059A22FBA}" srcOrd="2" destOrd="0" presId="urn:microsoft.com/office/officeart/2005/8/layout/hList6"/>
    <dgm:cxn modelId="{42DE0903-DD26-4237-8B9D-1CE2E3E40ADD}" type="presParOf" srcId="{F00C4308-74C6-4BD2-9C04-2F6536533F22}" destId="{22C1A52B-4259-4FBA-BAB3-6AA086237BE4}" srcOrd="3" destOrd="0" presId="urn:microsoft.com/office/officeart/2005/8/layout/hList6"/>
    <dgm:cxn modelId="{86057146-4174-4AEE-B633-BE95B97E4839}" type="presParOf" srcId="{F00C4308-74C6-4BD2-9C04-2F6536533F22}" destId="{137B05C4-79C2-491A-BBD7-7EC0F62FFD55}"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D2E647-377C-459A-9540-81019D073EBD}"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GB"/>
        </a:p>
      </dgm:t>
    </dgm:pt>
    <dgm:pt modelId="{61FB6439-10E6-4DF0-B8DC-1C4BBF9F4299}">
      <dgm:prSet custT="1"/>
      <dgm:spPr>
        <a:solidFill>
          <a:schemeClr val="accent5">
            <a:lumMod val="40000"/>
            <a:lumOff val="60000"/>
            <a:alpha val="98000"/>
          </a:schemeClr>
        </a:solidFill>
        <a:ln>
          <a:solidFill>
            <a:schemeClr val="accent5">
              <a:lumMod val="20000"/>
              <a:lumOff val="80000"/>
            </a:schemeClr>
          </a:solidFill>
        </a:ln>
      </dgm:spPr>
      <dgm:t>
        <a:bodyPr/>
        <a:lstStyle/>
        <a:p>
          <a:pPr rtl="0"/>
          <a:r>
            <a:rPr lang="en-GB" sz="2400" b="0" dirty="0" smtClean="0">
              <a:solidFill>
                <a:srgbClr val="002060"/>
              </a:solidFill>
            </a:rPr>
            <a:t>Formal submission requirements</a:t>
          </a:r>
          <a:endParaRPr lang="en-GB" sz="2400" b="0" dirty="0">
            <a:solidFill>
              <a:srgbClr val="002060"/>
            </a:solidFill>
          </a:endParaRPr>
        </a:p>
      </dgm:t>
    </dgm:pt>
    <dgm:pt modelId="{B5EB6F07-0845-4BA4-ADD4-D89B304AB40E}" type="parTrans" cxnId="{D2A55344-2048-4A15-9EDF-96B4B778B9C5}">
      <dgm:prSet/>
      <dgm:spPr/>
      <dgm:t>
        <a:bodyPr/>
        <a:lstStyle/>
        <a:p>
          <a:endParaRPr lang="en-GB"/>
        </a:p>
      </dgm:t>
    </dgm:pt>
    <dgm:pt modelId="{F4807A7B-1E10-4CEC-AF1D-895AB37F075D}" type="sibTrans" cxnId="{D2A55344-2048-4A15-9EDF-96B4B778B9C5}">
      <dgm:prSet/>
      <dgm:spPr/>
      <dgm:t>
        <a:bodyPr/>
        <a:lstStyle/>
        <a:p>
          <a:endParaRPr lang="en-GB"/>
        </a:p>
      </dgm:t>
    </dgm:pt>
    <dgm:pt modelId="{BE4FD5E9-B6D0-4D39-B9B2-19013B6D3DD6}">
      <dgm:prSet custT="1"/>
      <dgm:spPr>
        <a:solidFill>
          <a:schemeClr val="accent5">
            <a:lumMod val="40000"/>
            <a:lumOff val="60000"/>
          </a:schemeClr>
        </a:solidFill>
      </dgm:spPr>
      <dgm:t>
        <a:bodyPr/>
        <a:lstStyle/>
        <a:p>
          <a:pPr rtl="0"/>
          <a:r>
            <a:rPr lang="en-GB" sz="2400" b="0" dirty="0" smtClean="0">
              <a:solidFill>
                <a:srgbClr val="002060"/>
              </a:solidFill>
            </a:rPr>
            <a:t>Applicant, Partners and Partnership requirements (number of partners, status of the grant applicant &amp; partners, etc.)</a:t>
          </a:r>
          <a:endParaRPr lang="en-GB" sz="2400" dirty="0">
            <a:solidFill>
              <a:srgbClr val="002060"/>
            </a:solidFill>
          </a:endParaRPr>
        </a:p>
      </dgm:t>
    </dgm:pt>
    <dgm:pt modelId="{822BE280-442C-47CE-A983-85FB6BEEE1C3}" type="parTrans" cxnId="{7AC7DB58-6AAF-485B-86E4-9B6D2E885F7D}">
      <dgm:prSet/>
      <dgm:spPr/>
      <dgm:t>
        <a:bodyPr/>
        <a:lstStyle/>
        <a:p>
          <a:endParaRPr lang="en-GB"/>
        </a:p>
      </dgm:t>
    </dgm:pt>
    <dgm:pt modelId="{D8CB1614-B5FE-41EC-B057-FBB84380BCF0}" type="sibTrans" cxnId="{7AC7DB58-6AAF-485B-86E4-9B6D2E885F7D}">
      <dgm:prSet/>
      <dgm:spPr/>
      <dgm:t>
        <a:bodyPr/>
        <a:lstStyle/>
        <a:p>
          <a:endParaRPr lang="en-GB"/>
        </a:p>
      </dgm:t>
    </dgm:pt>
    <dgm:pt modelId="{5DDA64F0-AFD1-42C5-AB16-FD80B97835D4}">
      <dgm:prSet custT="1"/>
      <dgm:spPr>
        <a:solidFill>
          <a:schemeClr val="accent5">
            <a:lumMod val="40000"/>
            <a:lumOff val="60000"/>
            <a:alpha val="90000"/>
          </a:schemeClr>
        </a:solidFill>
      </dgm:spPr>
      <dgm:t>
        <a:bodyPr/>
        <a:lstStyle/>
        <a:p>
          <a:pPr rtl="0"/>
          <a:r>
            <a:rPr lang="en-GB" sz="2400" b="0" dirty="0" smtClean="0">
              <a:solidFill>
                <a:srgbClr val="002060"/>
              </a:solidFill>
            </a:rPr>
            <a:t>Grant size and duration </a:t>
          </a:r>
          <a:endParaRPr lang="en-GB" sz="2400" dirty="0">
            <a:solidFill>
              <a:srgbClr val="002060"/>
            </a:solidFill>
          </a:endParaRPr>
        </a:p>
      </dgm:t>
    </dgm:pt>
    <dgm:pt modelId="{E30E026E-F3BD-4914-928B-82E14A118598}" type="sibTrans" cxnId="{88333350-8587-468B-907F-59707CD8F2B8}">
      <dgm:prSet/>
      <dgm:spPr/>
      <dgm:t>
        <a:bodyPr/>
        <a:lstStyle/>
        <a:p>
          <a:endParaRPr lang="en-GB"/>
        </a:p>
      </dgm:t>
    </dgm:pt>
    <dgm:pt modelId="{3BDD578B-1B0B-4976-B986-90527C45CAD1}" type="parTrans" cxnId="{88333350-8587-468B-907F-59707CD8F2B8}">
      <dgm:prSet/>
      <dgm:spPr/>
      <dgm:t>
        <a:bodyPr/>
        <a:lstStyle/>
        <a:p>
          <a:endParaRPr lang="en-GB"/>
        </a:p>
      </dgm:t>
    </dgm:pt>
    <dgm:pt modelId="{713E6FC8-07E2-47FF-B574-B400FA6F06E2}" type="pres">
      <dgm:prSet presAssocID="{EED2E647-377C-459A-9540-81019D073EBD}" presName="Name0" presStyleCnt="0">
        <dgm:presLayoutVars>
          <dgm:chMax val="7"/>
          <dgm:dir/>
          <dgm:animLvl val="lvl"/>
          <dgm:resizeHandles val="exact"/>
        </dgm:presLayoutVars>
      </dgm:prSet>
      <dgm:spPr/>
      <dgm:t>
        <a:bodyPr/>
        <a:lstStyle/>
        <a:p>
          <a:endParaRPr lang="en-GB"/>
        </a:p>
      </dgm:t>
    </dgm:pt>
    <dgm:pt modelId="{C39523D3-6FAE-4FBB-856D-F233F7B1A666}" type="pres">
      <dgm:prSet presAssocID="{61FB6439-10E6-4DF0-B8DC-1C4BBF9F4299}" presName="circle1" presStyleLbl="node1" presStyleIdx="0" presStyleCnt="3"/>
      <dgm:spPr>
        <a:solidFill>
          <a:schemeClr val="accent3">
            <a:lumMod val="40000"/>
            <a:lumOff val="60000"/>
          </a:schemeClr>
        </a:solidFill>
        <a:ln>
          <a:solidFill>
            <a:srgbClr val="0070C0"/>
          </a:solidFill>
        </a:ln>
      </dgm:spPr>
      <dgm:t>
        <a:bodyPr/>
        <a:lstStyle/>
        <a:p>
          <a:endParaRPr lang="en-GB"/>
        </a:p>
      </dgm:t>
    </dgm:pt>
    <dgm:pt modelId="{3FD73521-3F2A-48DB-8D29-FD1BDC1F6C72}" type="pres">
      <dgm:prSet presAssocID="{61FB6439-10E6-4DF0-B8DC-1C4BBF9F4299}" presName="space" presStyleCnt="0"/>
      <dgm:spPr/>
    </dgm:pt>
    <dgm:pt modelId="{B5EFEBD8-742A-4414-A526-117D5F74FE77}" type="pres">
      <dgm:prSet presAssocID="{61FB6439-10E6-4DF0-B8DC-1C4BBF9F4299}" presName="rect1" presStyleLbl="alignAcc1" presStyleIdx="0" presStyleCnt="3" custLinFactNeighborX="-1179"/>
      <dgm:spPr/>
      <dgm:t>
        <a:bodyPr/>
        <a:lstStyle/>
        <a:p>
          <a:endParaRPr lang="en-GB"/>
        </a:p>
      </dgm:t>
    </dgm:pt>
    <dgm:pt modelId="{AF1B8644-AEA7-40C1-ABB9-55255A3E8B20}" type="pres">
      <dgm:prSet presAssocID="{5DDA64F0-AFD1-42C5-AB16-FD80B97835D4}" presName="vertSpace2" presStyleLbl="node1" presStyleIdx="0" presStyleCnt="3"/>
      <dgm:spPr/>
    </dgm:pt>
    <dgm:pt modelId="{3B4CC3DE-3E9B-47FD-8A97-390665833568}" type="pres">
      <dgm:prSet presAssocID="{5DDA64F0-AFD1-42C5-AB16-FD80B97835D4}" presName="circle2" presStyleLbl="node1" presStyleIdx="1" presStyleCnt="3" custAng="0" custLinFactNeighborX="988" custLinFactNeighborY="1591"/>
      <dgm:spPr>
        <a:solidFill>
          <a:srgbClr val="FFFF00"/>
        </a:solidFill>
        <a:ln>
          <a:solidFill>
            <a:srgbClr val="0070C0"/>
          </a:solidFill>
        </a:ln>
      </dgm:spPr>
      <dgm:t>
        <a:bodyPr/>
        <a:lstStyle/>
        <a:p>
          <a:endParaRPr lang="en-GB"/>
        </a:p>
      </dgm:t>
    </dgm:pt>
    <dgm:pt modelId="{01EF3860-C35C-4D45-B740-AF369EADDCB6}" type="pres">
      <dgm:prSet presAssocID="{5DDA64F0-AFD1-42C5-AB16-FD80B97835D4}" presName="rect2" presStyleLbl="alignAcc1" presStyleIdx="1" presStyleCnt="3" custScaleX="100000" custScaleY="122690" custLinFactNeighborX="-1010" custLinFactNeighborY="1753"/>
      <dgm:spPr/>
      <dgm:t>
        <a:bodyPr/>
        <a:lstStyle/>
        <a:p>
          <a:endParaRPr lang="en-GB"/>
        </a:p>
      </dgm:t>
    </dgm:pt>
    <dgm:pt modelId="{01667B57-0049-451E-A339-FB32E158628D}" type="pres">
      <dgm:prSet presAssocID="{BE4FD5E9-B6D0-4D39-B9B2-19013B6D3DD6}" presName="vertSpace3" presStyleLbl="node1" presStyleIdx="1" presStyleCnt="3"/>
      <dgm:spPr/>
    </dgm:pt>
    <dgm:pt modelId="{E2F8830D-6344-4A6F-99FE-69F8E9FDE736}" type="pres">
      <dgm:prSet presAssocID="{BE4FD5E9-B6D0-4D39-B9B2-19013B6D3DD6}" presName="circle3" presStyleLbl="node1" presStyleIdx="2" presStyleCnt="3"/>
      <dgm:spPr>
        <a:solidFill>
          <a:schemeClr val="accent3">
            <a:lumMod val="40000"/>
            <a:lumOff val="60000"/>
          </a:schemeClr>
        </a:solidFill>
        <a:ln>
          <a:solidFill>
            <a:srgbClr val="0070C0"/>
          </a:solidFill>
        </a:ln>
      </dgm:spPr>
      <dgm:t>
        <a:bodyPr/>
        <a:lstStyle/>
        <a:p>
          <a:endParaRPr lang="en-GB"/>
        </a:p>
      </dgm:t>
    </dgm:pt>
    <dgm:pt modelId="{D4D516D1-0E6F-45E9-994A-36AFADF5BCFB}" type="pres">
      <dgm:prSet presAssocID="{BE4FD5E9-B6D0-4D39-B9B2-19013B6D3DD6}" presName="rect3" presStyleLbl="alignAcc1" presStyleIdx="2" presStyleCnt="3" custScaleX="100000" custScaleY="122045" custLinFactNeighborX="-842" custLinFactNeighborY="31699"/>
      <dgm:spPr/>
      <dgm:t>
        <a:bodyPr/>
        <a:lstStyle/>
        <a:p>
          <a:endParaRPr lang="en-GB"/>
        </a:p>
      </dgm:t>
    </dgm:pt>
    <dgm:pt modelId="{17983DE5-7239-4DF1-B526-07EE214FCFC1}" type="pres">
      <dgm:prSet presAssocID="{61FB6439-10E6-4DF0-B8DC-1C4BBF9F4299}" presName="rect1ParTxNoCh" presStyleLbl="alignAcc1" presStyleIdx="2" presStyleCnt="3">
        <dgm:presLayoutVars>
          <dgm:chMax val="1"/>
          <dgm:bulletEnabled val="1"/>
        </dgm:presLayoutVars>
      </dgm:prSet>
      <dgm:spPr/>
      <dgm:t>
        <a:bodyPr/>
        <a:lstStyle/>
        <a:p>
          <a:endParaRPr lang="en-GB"/>
        </a:p>
      </dgm:t>
    </dgm:pt>
    <dgm:pt modelId="{C6F56A45-E11C-409E-AFC0-1C84EE3FC8B9}" type="pres">
      <dgm:prSet presAssocID="{5DDA64F0-AFD1-42C5-AB16-FD80B97835D4}" presName="rect2ParTxNoCh" presStyleLbl="alignAcc1" presStyleIdx="2" presStyleCnt="3">
        <dgm:presLayoutVars>
          <dgm:chMax val="1"/>
          <dgm:bulletEnabled val="1"/>
        </dgm:presLayoutVars>
      </dgm:prSet>
      <dgm:spPr/>
      <dgm:t>
        <a:bodyPr/>
        <a:lstStyle/>
        <a:p>
          <a:endParaRPr lang="en-GB"/>
        </a:p>
      </dgm:t>
    </dgm:pt>
    <dgm:pt modelId="{E231A1D0-3948-4F67-8359-BCC59A1966C5}" type="pres">
      <dgm:prSet presAssocID="{BE4FD5E9-B6D0-4D39-B9B2-19013B6D3DD6}" presName="rect3ParTxNoCh" presStyleLbl="alignAcc1" presStyleIdx="2" presStyleCnt="3">
        <dgm:presLayoutVars>
          <dgm:chMax val="1"/>
          <dgm:bulletEnabled val="1"/>
        </dgm:presLayoutVars>
      </dgm:prSet>
      <dgm:spPr/>
      <dgm:t>
        <a:bodyPr/>
        <a:lstStyle/>
        <a:p>
          <a:endParaRPr lang="en-GB"/>
        </a:p>
      </dgm:t>
    </dgm:pt>
  </dgm:ptLst>
  <dgm:cxnLst>
    <dgm:cxn modelId="{D2A55344-2048-4A15-9EDF-96B4B778B9C5}" srcId="{EED2E647-377C-459A-9540-81019D073EBD}" destId="{61FB6439-10E6-4DF0-B8DC-1C4BBF9F4299}" srcOrd="0" destOrd="0" parTransId="{B5EB6F07-0845-4BA4-ADD4-D89B304AB40E}" sibTransId="{F4807A7B-1E10-4CEC-AF1D-895AB37F075D}"/>
    <dgm:cxn modelId="{E6469C51-FEB4-404B-8895-7E34237EEBE6}" type="presOf" srcId="{5DDA64F0-AFD1-42C5-AB16-FD80B97835D4}" destId="{C6F56A45-E11C-409E-AFC0-1C84EE3FC8B9}" srcOrd="1" destOrd="0" presId="urn:microsoft.com/office/officeart/2005/8/layout/target3"/>
    <dgm:cxn modelId="{501D2E78-657E-46F1-88EC-A5BC7D9E3154}" type="presOf" srcId="{BE4FD5E9-B6D0-4D39-B9B2-19013B6D3DD6}" destId="{E231A1D0-3948-4F67-8359-BCC59A1966C5}" srcOrd="1" destOrd="0" presId="urn:microsoft.com/office/officeart/2005/8/layout/target3"/>
    <dgm:cxn modelId="{FEDBBADA-307A-49B8-B419-3F34410207B7}" type="presOf" srcId="{61FB6439-10E6-4DF0-B8DC-1C4BBF9F4299}" destId="{B5EFEBD8-742A-4414-A526-117D5F74FE77}" srcOrd="0" destOrd="0" presId="urn:microsoft.com/office/officeart/2005/8/layout/target3"/>
    <dgm:cxn modelId="{BCB9372A-49BA-43A4-803A-EB71AB4BCA77}" type="presOf" srcId="{BE4FD5E9-B6D0-4D39-B9B2-19013B6D3DD6}" destId="{D4D516D1-0E6F-45E9-994A-36AFADF5BCFB}" srcOrd="0" destOrd="0" presId="urn:microsoft.com/office/officeart/2005/8/layout/target3"/>
    <dgm:cxn modelId="{7AC7DB58-6AAF-485B-86E4-9B6D2E885F7D}" srcId="{EED2E647-377C-459A-9540-81019D073EBD}" destId="{BE4FD5E9-B6D0-4D39-B9B2-19013B6D3DD6}" srcOrd="2" destOrd="0" parTransId="{822BE280-442C-47CE-A983-85FB6BEEE1C3}" sibTransId="{D8CB1614-B5FE-41EC-B057-FBB84380BCF0}"/>
    <dgm:cxn modelId="{261A3BDB-36B6-4827-A535-2EDF02CE73BE}" type="presOf" srcId="{5DDA64F0-AFD1-42C5-AB16-FD80B97835D4}" destId="{01EF3860-C35C-4D45-B740-AF369EADDCB6}" srcOrd="0" destOrd="0" presId="urn:microsoft.com/office/officeart/2005/8/layout/target3"/>
    <dgm:cxn modelId="{46F3FE7F-6FFB-42DD-88CE-A70A6C92E6CE}" type="presOf" srcId="{EED2E647-377C-459A-9540-81019D073EBD}" destId="{713E6FC8-07E2-47FF-B574-B400FA6F06E2}" srcOrd="0" destOrd="0" presId="urn:microsoft.com/office/officeart/2005/8/layout/target3"/>
    <dgm:cxn modelId="{88333350-8587-468B-907F-59707CD8F2B8}" srcId="{EED2E647-377C-459A-9540-81019D073EBD}" destId="{5DDA64F0-AFD1-42C5-AB16-FD80B97835D4}" srcOrd="1" destOrd="0" parTransId="{3BDD578B-1B0B-4976-B986-90527C45CAD1}" sibTransId="{E30E026E-F3BD-4914-928B-82E14A118598}"/>
    <dgm:cxn modelId="{735E401A-78C8-41C3-85C1-C5EC473CF6B1}" type="presOf" srcId="{61FB6439-10E6-4DF0-B8DC-1C4BBF9F4299}" destId="{17983DE5-7239-4DF1-B526-07EE214FCFC1}" srcOrd="1" destOrd="0" presId="urn:microsoft.com/office/officeart/2005/8/layout/target3"/>
    <dgm:cxn modelId="{E394144E-3341-40CF-A12F-02B9011F9487}" type="presParOf" srcId="{713E6FC8-07E2-47FF-B574-B400FA6F06E2}" destId="{C39523D3-6FAE-4FBB-856D-F233F7B1A666}" srcOrd="0" destOrd="0" presId="urn:microsoft.com/office/officeart/2005/8/layout/target3"/>
    <dgm:cxn modelId="{B6F6F291-4752-46A8-A891-BC4F94B1822C}" type="presParOf" srcId="{713E6FC8-07E2-47FF-B574-B400FA6F06E2}" destId="{3FD73521-3F2A-48DB-8D29-FD1BDC1F6C72}" srcOrd="1" destOrd="0" presId="urn:microsoft.com/office/officeart/2005/8/layout/target3"/>
    <dgm:cxn modelId="{3B92F85A-0191-4558-BC30-2377E7230EBE}" type="presParOf" srcId="{713E6FC8-07E2-47FF-B574-B400FA6F06E2}" destId="{B5EFEBD8-742A-4414-A526-117D5F74FE77}" srcOrd="2" destOrd="0" presId="urn:microsoft.com/office/officeart/2005/8/layout/target3"/>
    <dgm:cxn modelId="{FC42F385-A5E6-4074-A6F1-93C072F8DD61}" type="presParOf" srcId="{713E6FC8-07E2-47FF-B574-B400FA6F06E2}" destId="{AF1B8644-AEA7-40C1-ABB9-55255A3E8B20}" srcOrd="3" destOrd="0" presId="urn:microsoft.com/office/officeart/2005/8/layout/target3"/>
    <dgm:cxn modelId="{4F23BA64-C627-4669-AFBE-35FCE45FF2BC}" type="presParOf" srcId="{713E6FC8-07E2-47FF-B574-B400FA6F06E2}" destId="{3B4CC3DE-3E9B-47FD-8A97-390665833568}" srcOrd="4" destOrd="0" presId="urn:microsoft.com/office/officeart/2005/8/layout/target3"/>
    <dgm:cxn modelId="{68034F1F-A93F-4767-AFD4-BC3B842E1130}" type="presParOf" srcId="{713E6FC8-07E2-47FF-B574-B400FA6F06E2}" destId="{01EF3860-C35C-4D45-B740-AF369EADDCB6}" srcOrd="5" destOrd="0" presId="urn:microsoft.com/office/officeart/2005/8/layout/target3"/>
    <dgm:cxn modelId="{C8190292-8FFD-4D65-BD3E-4F41A9FB159C}" type="presParOf" srcId="{713E6FC8-07E2-47FF-B574-B400FA6F06E2}" destId="{01667B57-0049-451E-A339-FB32E158628D}" srcOrd="6" destOrd="0" presId="urn:microsoft.com/office/officeart/2005/8/layout/target3"/>
    <dgm:cxn modelId="{6EE1F577-915A-4154-ABF9-F35D1730DE92}" type="presParOf" srcId="{713E6FC8-07E2-47FF-B574-B400FA6F06E2}" destId="{E2F8830D-6344-4A6F-99FE-69F8E9FDE736}" srcOrd="7" destOrd="0" presId="urn:microsoft.com/office/officeart/2005/8/layout/target3"/>
    <dgm:cxn modelId="{EA0038A5-07A7-4C39-813F-2919F6815EBC}" type="presParOf" srcId="{713E6FC8-07E2-47FF-B574-B400FA6F06E2}" destId="{D4D516D1-0E6F-45E9-994A-36AFADF5BCFB}" srcOrd="8" destOrd="0" presId="urn:microsoft.com/office/officeart/2005/8/layout/target3"/>
    <dgm:cxn modelId="{3618C981-6055-4696-A5D4-7895537F9CDA}" type="presParOf" srcId="{713E6FC8-07E2-47FF-B574-B400FA6F06E2}" destId="{17983DE5-7239-4DF1-B526-07EE214FCFC1}" srcOrd="9" destOrd="0" presId="urn:microsoft.com/office/officeart/2005/8/layout/target3"/>
    <dgm:cxn modelId="{B672860C-E16E-4E7B-84B7-F4B89385B6DE}" type="presParOf" srcId="{713E6FC8-07E2-47FF-B574-B400FA6F06E2}" destId="{C6F56A45-E11C-409E-AFC0-1C84EE3FC8B9}" srcOrd="10" destOrd="0" presId="urn:microsoft.com/office/officeart/2005/8/layout/target3"/>
    <dgm:cxn modelId="{95216AFA-1F66-4F65-9F68-FB2D3CC475A1}" type="presParOf" srcId="{713E6FC8-07E2-47FF-B574-B400FA6F06E2}" destId="{E231A1D0-3948-4F67-8359-BCC59A1966C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13F8E-092E-48DD-8D6E-144A87803A45}">
      <dsp:nvSpPr>
        <dsp:cNvPr id="0" name=""/>
        <dsp:cNvSpPr/>
      </dsp:nvSpPr>
      <dsp:spPr>
        <a:xfrm>
          <a:off x="1610370" y="0"/>
          <a:ext cx="1610370" cy="1504396"/>
        </a:xfrm>
        <a:prstGeom prst="trapezoid">
          <a:avLst>
            <a:gd name="adj" fmla="val 53522"/>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ts val="0"/>
            </a:spcAft>
          </a:pPr>
          <a:endParaRPr lang="en-GB" sz="2800" kern="1200" dirty="0" smtClean="0"/>
        </a:p>
        <a:p>
          <a:pPr lvl="0" algn="ctr" defTabSz="1244600">
            <a:lnSpc>
              <a:spcPct val="90000"/>
            </a:lnSpc>
            <a:spcBef>
              <a:spcPct val="0"/>
            </a:spcBef>
            <a:spcAft>
              <a:spcPts val="600"/>
            </a:spcAft>
          </a:pPr>
          <a:endParaRPr lang="en-GB" sz="2000" b="1" kern="1200" dirty="0" smtClean="0"/>
        </a:p>
        <a:p>
          <a:pPr lvl="0" algn="ctr" defTabSz="1244600">
            <a:lnSpc>
              <a:spcPct val="90000"/>
            </a:lnSpc>
            <a:spcBef>
              <a:spcPct val="0"/>
            </a:spcBef>
            <a:spcAft>
              <a:spcPts val="600"/>
            </a:spcAft>
          </a:pPr>
          <a:endParaRPr lang="en-GB" sz="2000" b="1" kern="1200" dirty="0" smtClean="0"/>
        </a:p>
        <a:p>
          <a:pPr lvl="0" algn="ctr" defTabSz="1244600">
            <a:lnSpc>
              <a:spcPct val="90000"/>
            </a:lnSpc>
            <a:spcBef>
              <a:spcPct val="0"/>
            </a:spcBef>
            <a:spcAft>
              <a:spcPts val="600"/>
            </a:spcAft>
          </a:pPr>
          <a:r>
            <a:rPr lang="en-GB" sz="2000" b="1" kern="1200" dirty="0" smtClean="0"/>
            <a:t>Systems</a:t>
          </a:r>
          <a:endParaRPr lang="en-GB" sz="2000" b="1" kern="1200" dirty="0"/>
        </a:p>
      </dsp:txBody>
      <dsp:txXfrm>
        <a:off x="1610370" y="0"/>
        <a:ext cx="1610370" cy="1504396"/>
      </dsp:txXfrm>
    </dsp:sp>
    <dsp:sp modelId="{143BDB85-923C-44EE-8524-5F31F6928A9D}">
      <dsp:nvSpPr>
        <dsp:cNvPr id="0" name=""/>
        <dsp:cNvSpPr/>
      </dsp:nvSpPr>
      <dsp:spPr>
        <a:xfrm>
          <a:off x="805185" y="1504396"/>
          <a:ext cx="3220740" cy="1504396"/>
        </a:xfrm>
        <a:prstGeom prst="trapezoid">
          <a:avLst>
            <a:gd name="adj" fmla="val 53522"/>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600"/>
            </a:spcAft>
          </a:pPr>
          <a:r>
            <a:rPr lang="en-GB" sz="2000" b="1" kern="1200" dirty="0" smtClean="0"/>
            <a:t>Institutions</a:t>
          </a:r>
          <a:endParaRPr lang="en-GB" sz="2000" b="1" kern="1200" dirty="0"/>
        </a:p>
      </dsp:txBody>
      <dsp:txXfrm>
        <a:off x="1368814" y="1504396"/>
        <a:ext cx="2093481" cy="1504396"/>
      </dsp:txXfrm>
    </dsp:sp>
    <dsp:sp modelId="{0CC0FE1C-2AA9-4B3A-B0FA-65F3F488EDF8}">
      <dsp:nvSpPr>
        <dsp:cNvPr id="0" name=""/>
        <dsp:cNvSpPr/>
      </dsp:nvSpPr>
      <dsp:spPr>
        <a:xfrm>
          <a:off x="0" y="3008792"/>
          <a:ext cx="4831110" cy="1504396"/>
        </a:xfrm>
        <a:prstGeom prst="trapezoid">
          <a:avLst>
            <a:gd name="adj" fmla="val 53522"/>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smtClean="0"/>
            <a:t>Individuals</a:t>
          </a:r>
          <a:endParaRPr lang="en-GB" sz="2000" b="1" kern="1200" dirty="0"/>
        </a:p>
      </dsp:txBody>
      <dsp:txXfrm>
        <a:off x="845444" y="3008792"/>
        <a:ext cx="3140222" cy="15043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C2994-6EC8-45EC-AD8A-6B9CD999A59C}">
      <dsp:nvSpPr>
        <dsp:cNvPr id="0" name=""/>
        <dsp:cNvSpPr/>
      </dsp:nvSpPr>
      <dsp:spPr>
        <a:xfrm>
          <a:off x="29998" y="855100"/>
          <a:ext cx="2175346" cy="2175346"/>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19717" tIns="17780" rIns="119717" bIns="17780" numCol="1" spcCol="1270" anchor="ctr" anchorCtr="0">
          <a:noAutofit/>
        </a:bodyPr>
        <a:lstStyle/>
        <a:p>
          <a:pPr lvl="0" algn="ctr" defTabSz="622300" rtl="0">
            <a:lnSpc>
              <a:spcPct val="90000"/>
            </a:lnSpc>
            <a:spcBef>
              <a:spcPct val="0"/>
            </a:spcBef>
            <a:spcAft>
              <a:spcPct val="35000"/>
            </a:spcAft>
          </a:pPr>
          <a:r>
            <a:rPr lang="en-GB" sz="1400" b="1" kern="1200" dirty="0" smtClean="0"/>
            <a:t>Institutional-</a:t>
          </a:r>
        </a:p>
        <a:p>
          <a:pPr lvl="0" algn="ctr" defTabSz="622300" rtl="0">
            <a:lnSpc>
              <a:spcPct val="90000"/>
            </a:lnSpc>
            <a:spcBef>
              <a:spcPct val="0"/>
            </a:spcBef>
            <a:spcAft>
              <a:spcPct val="35000"/>
            </a:spcAft>
          </a:pPr>
          <a:r>
            <a:rPr lang="en-GB" sz="1400" b="1" kern="1200" dirty="0" smtClean="0"/>
            <a:t>Systemic approach</a:t>
          </a:r>
          <a:endParaRPr lang="en-GB" sz="1400" kern="1200" dirty="0"/>
        </a:p>
      </dsp:txBody>
      <dsp:txXfrm>
        <a:off x="348570" y="1173672"/>
        <a:ext cx="1538202" cy="1538202"/>
      </dsp:txXfrm>
    </dsp:sp>
    <dsp:sp modelId="{70AEA943-E253-4FC0-B32A-CF10B39BA7EF}">
      <dsp:nvSpPr>
        <dsp:cNvPr id="0" name=""/>
        <dsp:cNvSpPr/>
      </dsp:nvSpPr>
      <dsp:spPr>
        <a:xfrm>
          <a:off x="1644740" y="898977"/>
          <a:ext cx="2175346" cy="2175346"/>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19717" tIns="19050" rIns="119717" bIns="19050" numCol="1" spcCol="1270" anchor="ctr" anchorCtr="0">
          <a:noAutofit/>
        </a:bodyPr>
        <a:lstStyle/>
        <a:p>
          <a:pPr lvl="0" algn="ctr" defTabSz="666750" rtl="0">
            <a:lnSpc>
              <a:spcPct val="90000"/>
            </a:lnSpc>
            <a:spcBef>
              <a:spcPct val="0"/>
            </a:spcBef>
            <a:spcAft>
              <a:spcPct val="35000"/>
            </a:spcAft>
          </a:pPr>
          <a:r>
            <a:rPr lang="en-GB" sz="1500" b="1" kern="1200" dirty="0" smtClean="0"/>
            <a:t>Bottom-up programme </a:t>
          </a:r>
        </a:p>
      </dsp:txBody>
      <dsp:txXfrm>
        <a:off x="1963312" y="1217549"/>
        <a:ext cx="1538202" cy="1538202"/>
      </dsp:txXfrm>
    </dsp:sp>
    <dsp:sp modelId="{B8878045-3C2B-47BC-8512-65E4220A1D49}">
      <dsp:nvSpPr>
        <dsp:cNvPr id="0" name=""/>
        <dsp:cNvSpPr/>
      </dsp:nvSpPr>
      <dsp:spPr>
        <a:xfrm>
          <a:off x="3482168" y="889558"/>
          <a:ext cx="2175346" cy="2175346"/>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19717" tIns="19050" rIns="119717" bIns="19050" numCol="1" spcCol="1270" anchor="ctr" anchorCtr="0">
          <a:noAutofit/>
        </a:bodyPr>
        <a:lstStyle/>
        <a:p>
          <a:pPr lvl="0" algn="ctr" defTabSz="666750" rtl="0">
            <a:lnSpc>
              <a:spcPct val="90000"/>
            </a:lnSpc>
            <a:spcBef>
              <a:spcPct val="0"/>
            </a:spcBef>
            <a:spcAft>
              <a:spcPct val="35000"/>
            </a:spcAft>
          </a:pPr>
          <a:r>
            <a:rPr lang="en-GB" sz="1500" kern="1200" dirty="0" smtClean="0"/>
            <a:t>Involvement of </a:t>
          </a:r>
          <a:r>
            <a:rPr lang="en-GB" sz="1500" b="1" kern="1200" dirty="0" smtClean="0"/>
            <a:t>national authorities</a:t>
          </a:r>
          <a:endParaRPr lang="en-GB" sz="1500" kern="1200" dirty="0"/>
        </a:p>
      </dsp:txBody>
      <dsp:txXfrm>
        <a:off x="3800740" y="1208130"/>
        <a:ext cx="1538202" cy="1538202"/>
      </dsp:txXfrm>
    </dsp:sp>
    <dsp:sp modelId="{40F10983-0406-4161-B692-9FF03B1FEED0}">
      <dsp:nvSpPr>
        <dsp:cNvPr id="0" name=""/>
        <dsp:cNvSpPr/>
      </dsp:nvSpPr>
      <dsp:spPr>
        <a:xfrm>
          <a:off x="5233931" y="878072"/>
          <a:ext cx="2484462" cy="2175346"/>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19717" tIns="19050" rIns="119717" bIns="19050" numCol="1" spcCol="1270" anchor="ctr" anchorCtr="0">
          <a:noAutofit/>
        </a:bodyPr>
        <a:lstStyle/>
        <a:p>
          <a:pPr lvl="0" algn="ctr" defTabSz="666750" rtl="0">
            <a:lnSpc>
              <a:spcPct val="90000"/>
            </a:lnSpc>
            <a:spcBef>
              <a:spcPct val="0"/>
            </a:spcBef>
            <a:spcAft>
              <a:spcPct val="35000"/>
            </a:spcAft>
          </a:pPr>
          <a:r>
            <a:rPr lang="en-GB" sz="1500" kern="1200" dirty="0" smtClean="0"/>
            <a:t>Strong emphasis on  </a:t>
          </a:r>
          <a:r>
            <a:rPr lang="en-GB" sz="1500" b="1" kern="1200" dirty="0" smtClean="0"/>
            <a:t>dissemination sustainability and exploitation </a:t>
          </a:r>
          <a:r>
            <a:rPr lang="en-GB" sz="1500" kern="1200" dirty="0" smtClean="0"/>
            <a:t>of results</a:t>
          </a:r>
          <a:endParaRPr lang="en-GB" sz="1500" kern="1200" dirty="0"/>
        </a:p>
      </dsp:txBody>
      <dsp:txXfrm>
        <a:off x="5597772" y="1196644"/>
        <a:ext cx="1756780" cy="1538202"/>
      </dsp:txXfrm>
    </dsp:sp>
    <dsp:sp modelId="{8E1793A3-CAD8-4E7A-98DC-D8BEBFCB7D01}">
      <dsp:nvSpPr>
        <dsp:cNvPr id="0" name=""/>
        <dsp:cNvSpPr/>
      </dsp:nvSpPr>
      <dsp:spPr>
        <a:xfrm>
          <a:off x="7271839" y="889558"/>
          <a:ext cx="2175346" cy="2175346"/>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19717" tIns="19050" rIns="119717" bIns="19050" numCol="1" spcCol="1270" anchor="ctr" anchorCtr="0">
          <a:noAutofit/>
        </a:bodyPr>
        <a:lstStyle/>
        <a:p>
          <a:pPr lvl="0" algn="ctr" defTabSz="666750" rtl="0">
            <a:lnSpc>
              <a:spcPct val="90000"/>
            </a:lnSpc>
            <a:spcBef>
              <a:spcPct val="0"/>
            </a:spcBef>
            <a:spcAft>
              <a:spcPct val="35000"/>
            </a:spcAft>
          </a:pPr>
          <a:r>
            <a:rPr lang="fr-BE" sz="1500" b="1" kern="1200" dirty="0" smtClean="0"/>
            <a:t>Structural Impact</a:t>
          </a:r>
          <a:endParaRPr lang="en-GB" sz="1500" kern="1200" dirty="0"/>
        </a:p>
      </dsp:txBody>
      <dsp:txXfrm>
        <a:off x="7590411" y="1208130"/>
        <a:ext cx="1538202" cy="15382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12195-7DFB-4A63-8F08-593B1A878353}">
      <dsp:nvSpPr>
        <dsp:cNvPr id="0" name=""/>
        <dsp:cNvSpPr/>
      </dsp:nvSpPr>
      <dsp:spPr>
        <a:xfrm>
          <a:off x="111961" y="429507"/>
          <a:ext cx="2554143" cy="1027086"/>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GB" sz="2000" b="1" kern="1200" dirty="0" smtClean="0">
              <a:solidFill>
                <a:srgbClr val="336699"/>
              </a:solidFill>
            </a:rPr>
            <a:t>Joint Projects: </a:t>
          </a:r>
          <a:endParaRPr lang="en-GB" sz="2000" kern="1200" dirty="0">
            <a:solidFill>
              <a:srgbClr val="336699"/>
            </a:solidFill>
          </a:endParaRPr>
        </a:p>
      </dsp:txBody>
      <dsp:txXfrm>
        <a:off x="142043" y="459589"/>
        <a:ext cx="2493979" cy="966922"/>
      </dsp:txXfrm>
    </dsp:sp>
    <dsp:sp modelId="{6F40907C-2E42-496E-82DC-B8C85C1E3D86}">
      <dsp:nvSpPr>
        <dsp:cNvPr id="0" name=""/>
        <dsp:cNvSpPr/>
      </dsp:nvSpPr>
      <dsp:spPr>
        <a:xfrm>
          <a:off x="367376" y="1456594"/>
          <a:ext cx="155961" cy="377322"/>
        </a:xfrm>
        <a:custGeom>
          <a:avLst/>
          <a:gdLst/>
          <a:ahLst/>
          <a:cxnLst/>
          <a:rect l="0" t="0" r="0" b="0"/>
          <a:pathLst>
            <a:path>
              <a:moveTo>
                <a:pt x="0" y="0"/>
              </a:moveTo>
              <a:lnTo>
                <a:pt x="0" y="377322"/>
              </a:lnTo>
              <a:lnTo>
                <a:pt x="155961" y="3773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3B3EF6-6576-4962-87CE-B022D02FB704}">
      <dsp:nvSpPr>
        <dsp:cNvPr id="0" name=""/>
        <dsp:cNvSpPr/>
      </dsp:nvSpPr>
      <dsp:spPr>
        <a:xfrm>
          <a:off x="523337" y="1558844"/>
          <a:ext cx="2962158" cy="550142"/>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GB" sz="1600" b="1" kern="1200" dirty="0" smtClean="0"/>
            <a:t>curriculum development</a:t>
          </a:r>
          <a:endParaRPr lang="en-GB" sz="1600" b="1" kern="1200" dirty="0"/>
        </a:p>
      </dsp:txBody>
      <dsp:txXfrm>
        <a:off x="539450" y="1574957"/>
        <a:ext cx="2929932" cy="517916"/>
      </dsp:txXfrm>
    </dsp:sp>
    <dsp:sp modelId="{594F2354-E1ED-42FD-B6B5-7C058DA72016}">
      <dsp:nvSpPr>
        <dsp:cNvPr id="0" name=""/>
        <dsp:cNvSpPr/>
      </dsp:nvSpPr>
      <dsp:spPr>
        <a:xfrm>
          <a:off x="367376" y="1456594"/>
          <a:ext cx="177891" cy="1159656"/>
        </a:xfrm>
        <a:custGeom>
          <a:avLst/>
          <a:gdLst/>
          <a:ahLst/>
          <a:cxnLst/>
          <a:rect l="0" t="0" r="0" b="0"/>
          <a:pathLst>
            <a:path>
              <a:moveTo>
                <a:pt x="0" y="0"/>
              </a:moveTo>
              <a:lnTo>
                <a:pt x="0" y="1159656"/>
              </a:lnTo>
              <a:lnTo>
                <a:pt x="177891" y="11596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85B939-D7EB-4581-A103-2BCD99A32371}">
      <dsp:nvSpPr>
        <dsp:cNvPr id="0" name=""/>
        <dsp:cNvSpPr/>
      </dsp:nvSpPr>
      <dsp:spPr>
        <a:xfrm>
          <a:off x="545268" y="2250764"/>
          <a:ext cx="2868365" cy="730972"/>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GB" sz="1600" b="1" kern="1200" dirty="0" smtClean="0"/>
            <a:t>university governance &amp; management</a:t>
          </a:r>
          <a:endParaRPr lang="en-GB" sz="1600" b="1" kern="1200" dirty="0"/>
        </a:p>
      </dsp:txBody>
      <dsp:txXfrm>
        <a:off x="566677" y="2272173"/>
        <a:ext cx="2825547" cy="688154"/>
      </dsp:txXfrm>
    </dsp:sp>
    <dsp:sp modelId="{19F69001-F697-4239-B7FD-7C9E1BDE95FF}">
      <dsp:nvSpPr>
        <dsp:cNvPr id="0" name=""/>
        <dsp:cNvSpPr/>
      </dsp:nvSpPr>
      <dsp:spPr>
        <a:xfrm>
          <a:off x="367376" y="1456594"/>
          <a:ext cx="179401" cy="2269303"/>
        </a:xfrm>
        <a:custGeom>
          <a:avLst/>
          <a:gdLst/>
          <a:ahLst/>
          <a:cxnLst/>
          <a:rect l="0" t="0" r="0" b="0"/>
          <a:pathLst>
            <a:path>
              <a:moveTo>
                <a:pt x="0" y="0"/>
              </a:moveTo>
              <a:lnTo>
                <a:pt x="0" y="2269303"/>
              </a:lnTo>
              <a:lnTo>
                <a:pt x="179401" y="22693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D225AB-4406-4849-BB28-033C0C455C89}">
      <dsp:nvSpPr>
        <dsp:cNvPr id="0" name=""/>
        <dsp:cNvSpPr/>
      </dsp:nvSpPr>
      <dsp:spPr>
        <a:xfrm>
          <a:off x="546778" y="3143655"/>
          <a:ext cx="2823715" cy="1164484"/>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GB" sz="1600" b="1" kern="1200" dirty="0" smtClean="0"/>
            <a:t>Links between HE </a:t>
          </a:r>
          <a:r>
            <a:rPr lang="en-GB" sz="1600" b="1" kern="1200" dirty="0" smtClean="0">
              <a:solidFill>
                <a:srgbClr val="FF0000"/>
              </a:solidFill>
            </a:rPr>
            <a:t>institutions</a:t>
          </a:r>
          <a:r>
            <a:rPr lang="en-GB" sz="1600" b="1" kern="1200" dirty="0" smtClean="0"/>
            <a:t> and the wider economic and social environment</a:t>
          </a:r>
          <a:endParaRPr lang="en-GB" sz="1600" b="1" kern="1200" dirty="0"/>
        </a:p>
      </dsp:txBody>
      <dsp:txXfrm>
        <a:off x="580885" y="3177762"/>
        <a:ext cx="2755501" cy="1096270"/>
      </dsp:txXfrm>
    </dsp:sp>
    <dsp:sp modelId="{D553099B-EF14-48AC-8267-D75F08A8CBBD}">
      <dsp:nvSpPr>
        <dsp:cNvPr id="0" name=""/>
        <dsp:cNvSpPr/>
      </dsp:nvSpPr>
      <dsp:spPr>
        <a:xfrm>
          <a:off x="2542391" y="746745"/>
          <a:ext cx="1634157" cy="637341"/>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GB" sz="1500" b="1" kern="1200" dirty="0" smtClean="0"/>
            <a:t>=&gt; Impact Institutions</a:t>
          </a:r>
          <a:endParaRPr lang="en-GB" sz="1500" b="1" kern="1200" dirty="0"/>
        </a:p>
      </dsp:txBody>
      <dsp:txXfrm>
        <a:off x="2561058" y="765412"/>
        <a:ext cx="1596823" cy="600007"/>
      </dsp:txXfrm>
    </dsp:sp>
    <dsp:sp modelId="{B69492F2-11C8-4B2E-A846-5A1BBF259D53}">
      <dsp:nvSpPr>
        <dsp:cNvPr id="0" name=""/>
        <dsp:cNvSpPr/>
      </dsp:nvSpPr>
      <dsp:spPr>
        <a:xfrm>
          <a:off x="4606186" y="448896"/>
          <a:ext cx="2560716" cy="1153112"/>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GB" sz="2000" b="1" kern="1200" dirty="0" smtClean="0">
              <a:solidFill>
                <a:srgbClr val="336699"/>
              </a:solidFill>
            </a:rPr>
            <a:t>Structural Projects</a:t>
          </a:r>
          <a:r>
            <a:rPr lang="en-GB" sz="1500" b="1" kern="1200" dirty="0" smtClean="0">
              <a:solidFill>
                <a:srgbClr val="336699"/>
              </a:solidFill>
            </a:rPr>
            <a:t>: </a:t>
          </a:r>
          <a:endParaRPr lang="en-GB" sz="1500" b="1" kern="1200" dirty="0">
            <a:solidFill>
              <a:srgbClr val="336699"/>
            </a:solidFill>
          </a:endParaRPr>
        </a:p>
      </dsp:txBody>
      <dsp:txXfrm>
        <a:off x="4639959" y="482669"/>
        <a:ext cx="2493170" cy="1085566"/>
      </dsp:txXfrm>
    </dsp:sp>
    <dsp:sp modelId="{A1AB1D56-1BD8-4862-8697-9491BC20C1F4}">
      <dsp:nvSpPr>
        <dsp:cNvPr id="0" name=""/>
        <dsp:cNvSpPr/>
      </dsp:nvSpPr>
      <dsp:spPr>
        <a:xfrm>
          <a:off x="4862258" y="1602009"/>
          <a:ext cx="188358" cy="639749"/>
        </a:xfrm>
        <a:custGeom>
          <a:avLst/>
          <a:gdLst/>
          <a:ahLst/>
          <a:cxnLst/>
          <a:rect l="0" t="0" r="0" b="0"/>
          <a:pathLst>
            <a:path>
              <a:moveTo>
                <a:pt x="0" y="0"/>
              </a:moveTo>
              <a:lnTo>
                <a:pt x="0" y="639749"/>
              </a:lnTo>
              <a:lnTo>
                <a:pt x="188358" y="6397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5894EA-F52C-4BB0-B898-D24D4896A472}">
      <dsp:nvSpPr>
        <dsp:cNvPr id="0" name=""/>
        <dsp:cNvSpPr/>
      </dsp:nvSpPr>
      <dsp:spPr>
        <a:xfrm>
          <a:off x="5050617" y="1764313"/>
          <a:ext cx="4357805" cy="954889"/>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GB" sz="1600" b="1" kern="1200" dirty="0" smtClean="0"/>
            <a:t>modernisation</a:t>
          </a:r>
          <a:r>
            <a:rPr lang="en-GB" sz="900" b="1" kern="1200" dirty="0" smtClean="0"/>
            <a:t> </a:t>
          </a:r>
          <a:r>
            <a:rPr lang="en-GB" sz="1600" b="1" kern="1200" dirty="0" smtClean="0"/>
            <a:t>of policies, governance and management of higher education systems</a:t>
          </a:r>
          <a:endParaRPr lang="en-GB" sz="1600" b="1" kern="1200" dirty="0"/>
        </a:p>
      </dsp:txBody>
      <dsp:txXfrm>
        <a:off x="5078585" y="1792281"/>
        <a:ext cx="4301869" cy="898953"/>
      </dsp:txXfrm>
    </dsp:sp>
    <dsp:sp modelId="{5FD3A3ED-B576-4E19-B711-7C34849AB18C}">
      <dsp:nvSpPr>
        <dsp:cNvPr id="0" name=""/>
        <dsp:cNvSpPr/>
      </dsp:nvSpPr>
      <dsp:spPr>
        <a:xfrm>
          <a:off x="4862258" y="1602009"/>
          <a:ext cx="223476" cy="1880991"/>
        </a:xfrm>
        <a:custGeom>
          <a:avLst/>
          <a:gdLst/>
          <a:ahLst/>
          <a:cxnLst/>
          <a:rect l="0" t="0" r="0" b="0"/>
          <a:pathLst>
            <a:path>
              <a:moveTo>
                <a:pt x="0" y="0"/>
              </a:moveTo>
              <a:lnTo>
                <a:pt x="0" y="1880991"/>
              </a:lnTo>
              <a:lnTo>
                <a:pt x="223476" y="1880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C8910F-B04C-4FF1-B7E8-68A11A17BC05}">
      <dsp:nvSpPr>
        <dsp:cNvPr id="0" name=""/>
        <dsp:cNvSpPr/>
      </dsp:nvSpPr>
      <dsp:spPr>
        <a:xfrm>
          <a:off x="5085735" y="2825397"/>
          <a:ext cx="4191446" cy="1315207"/>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GB" sz="1600" b="1" kern="1200" dirty="0" smtClean="0"/>
            <a:t>Links between HE </a:t>
          </a:r>
          <a:r>
            <a:rPr lang="en-GB" sz="1600" b="1" kern="1200" dirty="0" smtClean="0">
              <a:solidFill>
                <a:srgbClr val="FF0000"/>
              </a:solidFill>
            </a:rPr>
            <a:t>systems </a:t>
          </a:r>
          <a:r>
            <a:rPr lang="en-GB" sz="1600" b="1" kern="1200" dirty="0" smtClean="0"/>
            <a:t>and the wider economic and social environment</a:t>
          </a:r>
          <a:endParaRPr lang="en-GB" sz="1600" b="1" kern="1200" dirty="0"/>
        </a:p>
      </dsp:txBody>
      <dsp:txXfrm>
        <a:off x="5124256" y="2863918"/>
        <a:ext cx="4114404" cy="1238165"/>
      </dsp:txXfrm>
    </dsp:sp>
    <dsp:sp modelId="{395EDB5A-DE93-41E8-9514-5FA05685FCA6}">
      <dsp:nvSpPr>
        <dsp:cNvPr id="0" name=""/>
        <dsp:cNvSpPr/>
      </dsp:nvSpPr>
      <dsp:spPr>
        <a:xfrm>
          <a:off x="7061912" y="792461"/>
          <a:ext cx="1979775" cy="596711"/>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fr-BE" sz="1500" b="1" kern="1200" dirty="0" smtClean="0"/>
            <a:t>=&gt; Impact Systems</a:t>
          </a:r>
          <a:endParaRPr lang="en-GB" sz="1500" b="1" kern="1200" dirty="0"/>
        </a:p>
      </dsp:txBody>
      <dsp:txXfrm>
        <a:off x="7079389" y="809938"/>
        <a:ext cx="1944821" cy="5617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2976" tIns="46488" rIns="92976" bIns="46488" numCol="1" anchor="t" anchorCtr="0" compatLnSpc="1">
            <a:prstTxWarp prst="textNoShape">
              <a:avLst/>
            </a:prstTxWarp>
          </a:bodyPr>
          <a:lstStyle>
            <a:lvl1pPr defTabSz="930454">
              <a:spcBef>
                <a:spcPct val="0"/>
              </a:spcBef>
              <a:defRPr sz="1200">
                <a:solidFill>
                  <a:schemeClr val="tx1"/>
                </a:solidFill>
                <a:cs typeface="+mn-cs"/>
              </a:defRPr>
            </a:lvl1pPr>
          </a:lstStyle>
          <a:p>
            <a:pPr>
              <a:defRPr/>
            </a:pPr>
            <a:endParaRPr lang="en-GB"/>
          </a:p>
        </p:txBody>
      </p:sp>
      <p:sp>
        <p:nvSpPr>
          <p:cNvPr id="5123" name="Rectangle 3"/>
          <p:cNvSpPr>
            <a:spLocks noGrp="1" noChangeArrowheads="1"/>
          </p:cNvSpPr>
          <p:nvPr>
            <p:ph type="dt" sz="quarter" idx="1"/>
          </p:nvPr>
        </p:nvSpPr>
        <p:spPr bwMode="auto">
          <a:xfrm>
            <a:off x="3898900" y="0"/>
            <a:ext cx="2982913" cy="495300"/>
          </a:xfrm>
          <a:prstGeom prst="rect">
            <a:avLst/>
          </a:prstGeom>
          <a:noFill/>
          <a:ln w="9525">
            <a:noFill/>
            <a:miter lim="800000"/>
            <a:headEnd/>
            <a:tailEnd/>
          </a:ln>
          <a:effectLst/>
        </p:spPr>
        <p:txBody>
          <a:bodyPr vert="horz" wrap="square" lIns="92976" tIns="46488" rIns="92976" bIns="46488" numCol="1" anchor="t" anchorCtr="0" compatLnSpc="1">
            <a:prstTxWarp prst="textNoShape">
              <a:avLst/>
            </a:prstTxWarp>
          </a:bodyPr>
          <a:lstStyle>
            <a:lvl1pPr algn="r" defTabSz="930454">
              <a:spcBef>
                <a:spcPct val="0"/>
              </a:spcBef>
              <a:defRPr sz="1200">
                <a:solidFill>
                  <a:schemeClr val="tx1"/>
                </a:solidFill>
                <a:cs typeface="+mn-cs"/>
              </a:defRPr>
            </a:lvl1pPr>
          </a:lstStyle>
          <a:p>
            <a:pPr>
              <a:defRPr/>
            </a:pPr>
            <a:endParaRPr lang="en-GB"/>
          </a:p>
        </p:txBody>
      </p:sp>
      <p:sp>
        <p:nvSpPr>
          <p:cNvPr id="5124" name="Rectangle 4"/>
          <p:cNvSpPr>
            <a:spLocks noGrp="1" noChangeArrowheads="1"/>
          </p:cNvSpPr>
          <p:nvPr>
            <p:ph type="ftr" sz="quarter" idx="2"/>
          </p:nvPr>
        </p:nvSpPr>
        <p:spPr bwMode="auto">
          <a:xfrm>
            <a:off x="0" y="9410700"/>
            <a:ext cx="2982913" cy="493713"/>
          </a:xfrm>
          <a:prstGeom prst="rect">
            <a:avLst/>
          </a:prstGeom>
          <a:noFill/>
          <a:ln w="9525">
            <a:noFill/>
            <a:miter lim="800000"/>
            <a:headEnd/>
            <a:tailEnd/>
          </a:ln>
          <a:effectLst/>
        </p:spPr>
        <p:txBody>
          <a:bodyPr vert="horz" wrap="square" lIns="92976" tIns="46488" rIns="92976" bIns="46488" numCol="1" anchor="b" anchorCtr="0" compatLnSpc="1">
            <a:prstTxWarp prst="textNoShape">
              <a:avLst/>
            </a:prstTxWarp>
          </a:bodyPr>
          <a:lstStyle>
            <a:lvl1pPr defTabSz="930454">
              <a:spcBef>
                <a:spcPct val="0"/>
              </a:spcBef>
              <a:defRPr sz="1200">
                <a:solidFill>
                  <a:schemeClr val="tx1"/>
                </a:solidFill>
                <a:cs typeface="+mn-cs"/>
              </a:defRPr>
            </a:lvl1pPr>
          </a:lstStyle>
          <a:p>
            <a:pPr>
              <a:defRPr/>
            </a:pPr>
            <a:endParaRPr lang="en-GB"/>
          </a:p>
        </p:txBody>
      </p:sp>
      <p:sp>
        <p:nvSpPr>
          <p:cNvPr id="5125" name="Rectangle 5"/>
          <p:cNvSpPr>
            <a:spLocks noGrp="1" noChangeArrowheads="1"/>
          </p:cNvSpPr>
          <p:nvPr>
            <p:ph type="sldNum" sz="quarter" idx="3"/>
          </p:nvPr>
        </p:nvSpPr>
        <p:spPr bwMode="auto">
          <a:xfrm>
            <a:off x="3898900" y="9410700"/>
            <a:ext cx="2982913" cy="493713"/>
          </a:xfrm>
          <a:prstGeom prst="rect">
            <a:avLst/>
          </a:prstGeom>
          <a:noFill/>
          <a:ln w="9525">
            <a:noFill/>
            <a:miter lim="800000"/>
            <a:headEnd/>
            <a:tailEnd/>
          </a:ln>
          <a:effectLst/>
        </p:spPr>
        <p:txBody>
          <a:bodyPr vert="horz" wrap="square" lIns="92976" tIns="46488" rIns="92976" bIns="46488" numCol="1" anchor="b" anchorCtr="0" compatLnSpc="1">
            <a:prstTxWarp prst="textNoShape">
              <a:avLst/>
            </a:prstTxWarp>
          </a:bodyPr>
          <a:lstStyle>
            <a:lvl1pPr algn="r" defTabSz="930454">
              <a:spcBef>
                <a:spcPct val="0"/>
              </a:spcBef>
              <a:defRPr sz="1200">
                <a:solidFill>
                  <a:schemeClr val="tx1"/>
                </a:solidFill>
                <a:cs typeface="+mn-cs"/>
              </a:defRPr>
            </a:lvl1pPr>
          </a:lstStyle>
          <a:p>
            <a:pPr>
              <a:defRPr/>
            </a:pPr>
            <a:fld id="{B244E256-A810-42EA-8BEC-ABE78C0CCBCD}" type="slidenum">
              <a:rPr lang="en-GB"/>
              <a:pPr>
                <a:defRPr/>
              </a:pPr>
              <a:t>‹N›</a:t>
            </a:fld>
            <a:endParaRPr lang="en-GB"/>
          </a:p>
        </p:txBody>
      </p:sp>
    </p:spTree>
    <p:extLst>
      <p:ext uri="{BB962C8B-B14F-4D97-AF65-F5344CB8AC3E}">
        <p14:creationId xmlns:p14="http://schemas.microsoft.com/office/powerpoint/2010/main" val="528712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2976" tIns="46488" rIns="92976" bIns="46488" numCol="1" anchor="t" anchorCtr="0" compatLnSpc="1">
            <a:prstTxWarp prst="textNoShape">
              <a:avLst/>
            </a:prstTxWarp>
          </a:bodyPr>
          <a:lstStyle>
            <a:lvl1pPr defTabSz="930454">
              <a:spcBef>
                <a:spcPct val="0"/>
              </a:spcBef>
              <a:defRPr sz="1200">
                <a:solidFill>
                  <a:schemeClr val="tx1"/>
                </a:solidFill>
                <a:cs typeface="+mn-cs"/>
              </a:defRPr>
            </a:lvl1pPr>
          </a:lstStyle>
          <a:p>
            <a:pPr>
              <a:defRPr/>
            </a:pPr>
            <a:endParaRPr lang="en-GB"/>
          </a:p>
        </p:txBody>
      </p:sp>
      <p:sp>
        <p:nvSpPr>
          <p:cNvPr id="3075" name="Rectangle 3"/>
          <p:cNvSpPr>
            <a:spLocks noGrp="1" noChangeArrowheads="1"/>
          </p:cNvSpPr>
          <p:nvPr>
            <p:ph type="dt" idx="1"/>
          </p:nvPr>
        </p:nvSpPr>
        <p:spPr bwMode="auto">
          <a:xfrm>
            <a:off x="3898900" y="0"/>
            <a:ext cx="2982913" cy="495300"/>
          </a:xfrm>
          <a:prstGeom prst="rect">
            <a:avLst/>
          </a:prstGeom>
          <a:noFill/>
          <a:ln w="9525">
            <a:noFill/>
            <a:miter lim="800000"/>
            <a:headEnd/>
            <a:tailEnd/>
          </a:ln>
          <a:effectLst/>
        </p:spPr>
        <p:txBody>
          <a:bodyPr vert="horz" wrap="square" lIns="92976" tIns="46488" rIns="92976" bIns="46488" numCol="1" anchor="t" anchorCtr="0" compatLnSpc="1">
            <a:prstTxWarp prst="textNoShape">
              <a:avLst/>
            </a:prstTxWarp>
          </a:bodyPr>
          <a:lstStyle>
            <a:lvl1pPr algn="r" defTabSz="930454">
              <a:spcBef>
                <a:spcPct val="0"/>
              </a:spcBef>
              <a:defRPr sz="1200">
                <a:solidFill>
                  <a:schemeClr val="tx1"/>
                </a:solidFill>
                <a:cs typeface="+mn-cs"/>
              </a:defRPr>
            </a:lvl1pPr>
          </a:lstStyle>
          <a:p>
            <a:pPr>
              <a:defRPr/>
            </a:pPr>
            <a:endParaRPr lang="en-GB"/>
          </a:p>
        </p:txBody>
      </p:sp>
      <p:sp>
        <p:nvSpPr>
          <p:cNvPr id="76804" name="Rectangle 4"/>
          <p:cNvSpPr>
            <a:spLocks noGrp="1" noRot="1" noChangeAspect="1" noChangeArrowheads="1" noTextEdit="1"/>
          </p:cNvSpPr>
          <p:nvPr>
            <p:ph type="sldImg" idx="2"/>
          </p:nvPr>
        </p:nvSpPr>
        <p:spPr bwMode="auto">
          <a:xfrm>
            <a:off x="760413" y="742950"/>
            <a:ext cx="5367337" cy="3716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7388" y="4705350"/>
            <a:ext cx="5508625" cy="4457700"/>
          </a:xfrm>
          <a:prstGeom prst="rect">
            <a:avLst/>
          </a:prstGeom>
          <a:noFill/>
          <a:ln w="9525">
            <a:noFill/>
            <a:miter lim="800000"/>
            <a:headEnd/>
            <a:tailEnd/>
          </a:ln>
          <a:effectLst/>
        </p:spPr>
        <p:txBody>
          <a:bodyPr vert="horz" wrap="square" lIns="92976" tIns="46488" rIns="92976" bIns="4648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10700"/>
            <a:ext cx="2982913" cy="493713"/>
          </a:xfrm>
          <a:prstGeom prst="rect">
            <a:avLst/>
          </a:prstGeom>
          <a:noFill/>
          <a:ln w="9525">
            <a:noFill/>
            <a:miter lim="800000"/>
            <a:headEnd/>
            <a:tailEnd/>
          </a:ln>
          <a:effectLst/>
        </p:spPr>
        <p:txBody>
          <a:bodyPr vert="horz" wrap="square" lIns="92976" tIns="46488" rIns="92976" bIns="46488" numCol="1" anchor="b" anchorCtr="0" compatLnSpc="1">
            <a:prstTxWarp prst="textNoShape">
              <a:avLst/>
            </a:prstTxWarp>
          </a:bodyPr>
          <a:lstStyle>
            <a:lvl1pPr defTabSz="930454">
              <a:spcBef>
                <a:spcPct val="0"/>
              </a:spcBef>
              <a:defRPr sz="1200">
                <a:solidFill>
                  <a:schemeClr val="tx1"/>
                </a:solidFill>
                <a:cs typeface="+mn-cs"/>
              </a:defRPr>
            </a:lvl1pPr>
          </a:lstStyle>
          <a:p>
            <a:pPr>
              <a:defRPr/>
            </a:pPr>
            <a:endParaRPr lang="en-GB"/>
          </a:p>
        </p:txBody>
      </p:sp>
      <p:sp>
        <p:nvSpPr>
          <p:cNvPr id="3079" name="Rectangle 7"/>
          <p:cNvSpPr>
            <a:spLocks noGrp="1" noChangeArrowheads="1"/>
          </p:cNvSpPr>
          <p:nvPr>
            <p:ph type="sldNum" sz="quarter" idx="5"/>
          </p:nvPr>
        </p:nvSpPr>
        <p:spPr bwMode="auto">
          <a:xfrm>
            <a:off x="3898900" y="9410700"/>
            <a:ext cx="2982913" cy="493713"/>
          </a:xfrm>
          <a:prstGeom prst="rect">
            <a:avLst/>
          </a:prstGeom>
          <a:noFill/>
          <a:ln w="9525">
            <a:noFill/>
            <a:miter lim="800000"/>
            <a:headEnd/>
            <a:tailEnd/>
          </a:ln>
          <a:effectLst/>
        </p:spPr>
        <p:txBody>
          <a:bodyPr vert="horz" wrap="square" lIns="92976" tIns="46488" rIns="92976" bIns="46488" numCol="1" anchor="b" anchorCtr="0" compatLnSpc="1">
            <a:prstTxWarp prst="textNoShape">
              <a:avLst/>
            </a:prstTxWarp>
          </a:bodyPr>
          <a:lstStyle>
            <a:lvl1pPr algn="r" defTabSz="930454">
              <a:spcBef>
                <a:spcPct val="0"/>
              </a:spcBef>
              <a:defRPr sz="1200">
                <a:solidFill>
                  <a:schemeClr val="tx1"/>
                </a:solidFill>
                <a:cs typeface="+mn-cs"/>
              </a:defRPr>
            </a:lvl1pPr>
          </a:lstStyle>
          <a:p>
            <a:pPr>
              <a:defRPr/>
            </a:pPr>
            <a:fld id="{1E7FB95C-6B80-4F51-9BCA-B6271E0976CC}" type="slidenum">
              <a:rPr lang="en-GB"/>
              <a:pPr>
                <a:defRPr/>
              </a:pPr>
              <a:t>‹N›</a:t>
            </a:fld>
            <a:endParaRPr lang="en-GB"/>
          </a:p>
        </p:txBody>
      </p:sp>
    </p:spTree>
    <p:extLst>
      <p:ext uri="{BB962C8B-B14F-4D97-AF65-F5344CB8AC3E}">
        <p14:creationId xmlns:p14="http://schemas.microsoft.com/office/powerpoint/2010/main" val="4081644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c.europa.eu/programmes/erasmus-plus/tools/distance_en.ht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ec.europa.eu/programmes/erasmus-plus/tools/distance_en.ht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67" eaLnBrk="0" hangingPunct="0">
              <a:spcBef>
                <a:spcPct val="50000"/>
              </a:spcBef>
              <a:defRPr sz="2400">
                <a:solidFill>
                  <a:srgbClr val="FF0000"/>
                </a:solidFill>
                <a:latin typeface="Verdana" pitchFamily="34" charset="0"/>
                <a:sym typeface="Webdings" pitchFamily="18" charset="2"/>
              </a:defRPr>
            </a:lvl1pPr>
            <a:lvl2pPr marL="743093" indent="-285805" defTabSz="928867" eaLnBrk="0" hangingPunct="0">
              <a:spcBef>
                <a:spcPct val="50000"/>
              </a:spcBef>
              <a:defRPr sz="2400">
                <a:solidFill>
                  <a:srgbClr val="FF0000"/>
                </a:solidFill>
                <a:latin typeface="Verdana" pitchFamily="34" charset="0"/>
                <a:sym typeface="Webdings" pitchFamily="18" charset="2"/>
              </a:defRPr>
            </a:lvl2pPr>
            <a:lvl3pPr marL="1143220" indent="-228644" defTabSz="928867" eaLnBrk="0" hangingPunct="0">
              <a:spcBef>
                <a:spcPct val="50000"/>
              </a:spcBef>
              <a:defRPr sz="2400">
                <a:solidFill>
                  <a:srgbClr val="FF0000"/>
                </a:solidFill>
                <a:latin typeface="Verdana" pitchFamily="34" charset="0"/>
                <a:sym typeface="Webdings" pitchFamily="18" charset="2"/>
              </a:defRPr>
            </a:lvl3pPr>
            <a:lvl4pPr marL="1600508" indent="-228644" defTabSz="928867" eaLnBrk="0" hangingPunct="0">
              <a:spcBef>
                <a:spcPct val="50000"/>
              </a:spcBef>
              <a:defRPr sz="2400">
                <a:solidFill>
                  <a:srgbClr val="FF0000"/>
                </a:solidFill>
                <a:latin typeface="Verdana" pitchFamily="34" charset="0"/>
                <a:sym typeface="Webdings" pitchFamily="18" charset="2"/>
              </a:defRPr>
            </a:lvl4pPr>
            <a:lvl5pPr marL="2057797" indent="-228644" defTabSz="928867" eaLnBrk="0" hangingPunct="0">
              <a:spcBef>
                <a:spcPct val="50000"/>
              </a:spcBef>
              <a:defRPr sz="2400">
                <a:solidFill>
                  <a:srgbClr val="FF0000"/>
                </a:solidFill>
                <a:latin typeface="Verdana" pitchFamily="34" charset="0"/>
                <a:sym typeface="Webdings" pitchFamily="18" charset="2"/>
              </a:defRPr>
            </a:lvl5pPr>
            <a:lvl6pPr marL="2515085" indent="-228644" defTabSz="928867" eaLnBrk="0" fontAlgn="base" hangingPunct="0">
              <a:spcBef>
                <a:spcPct val="50000"/>
              </a:spcBef>
              <a:spcAft>
                <a:spcPct val="0"/>
              </a:spcAft>
              <a:defRPr sz="2400">
                <a:solidFill>
                  <a:srgbClr val="FF0000"/>
                </a:solidFill>
                <a:latin typeface="Verdana" pitchFamily="34" charset="0"/>
                <a:sym typeface="Webdings" pitchFamily="18" charset="2"/>
              </a:defRPr>
            </a:lvl6pPr>
            <a:lvl7pPr marL="2972372" indent="-228644" defTabSz="928867"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660" indent="-228644" defTabSz="928867"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949" indent="-228644" defTabSz="928867"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9E3AC08E-42C2-45C3-8A70-3798A19C2B43}" type="slidenum">
              <a:rPr lang="en-GB" sz="1200">
                <a:solidFill>
                  <a:schemeClr val="tx1"/>
                </a:solidFill>
              </a:rPr>
              <a:pPr eaLnBrk="1" hangingPunct="1">
                <a:spcBef>
                  <a:spcPct val="0"/>
                </a:spcBef>
                <a:defRPr/>
              </a:pPr>
              <a:t>1</a:t>
            </a:fld>
            <a:endParaRPr lang="en-GB" sz="1200">
              <a:solidFill>
                <a:schemeClr val="tx1"/>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auto">
              <a:spcAft>
                <a:spcPts val="0"/>
              </a:spcAft>
              <a:tabLst>
                <a:tab pos="231938" algn="l"/>
              </a:tabLst>
              <a:defRPr/>
            </a:pPr>
            <a:r>
              <a:rPr lang="fr-BE" sz="1000" b="1" kern="150" dirty="0" smtClean="0">
                <a:solidFill>
                  <a:srgbClr val="336699"/>
                </a:solidFill>
                <a:ea typeface="Verdana" pitchFamily="34" charset="0"/>
                <a:cs typeface="Verdana" pitchFamily="34" charset="0"/>
              </a:rPr>
              <a:t>Structural Projects</a:t>
            </a:r>
          </a:p>
          <a:p>
            <a:pPr marL="173953" indent="-173953" fontAlgn="auto">
              <a:buFont typeface="Arial" pitchFamily="34" charset="0"/>
              <a:buChar char="•"/>
              <a:defRPr/>
            </a:pPr>
            <a:r>
              <a:rPr lang="en-GB" sz="1000" dirty="0" smtClean="0">
                <a:ea typeface="Verdana" pitchFamily="34" charset="0"/>
                <a:cs typeface="Verdana" pitchFamily="34" charset="0"/>
              </a:rPr>
              <a:t>strengthening of internationalisation of higher education systems;</a:t>
            </a:r>
          </a:p>
          <a:p>
            <a:pPr marL="173953" indent="-173953" fontAlgn="auto">
              <a:buFont typeface="Arial" pitchFamily="34" charset="0"/>
              <a:buChar char="•"/>
              <a:defRPr/>
            </a:pPr>
            <a:r>
              <a:rPr lang="en-GB" sz="1000" dirty="0" smtClean="0">
                <a:ea typeface="Verdana" pitchFamily="34" charset="0"/>
                <a:cs typeface="Verdana" pitchFamily="34" charset="0"/>
              </a:rPr>
              <a:t>introduction of Bologna-type reforms (three-level cycle system, quality assurance, evaluation, etc.);</a:t>
            </a:r>
          </a:p>
          <a:p>
            <a:pPr marL="173953" indent="-173953" fontAlgn="auto">
              <a:buFont typeface="Arial" pitchFamily="34" charset="0"/>
              <a:buChar char="•"/>
              <a:defRPr/>
            </a:pPr>
            <a:r>
              <a:rPr lang="en-GB" sz="1000" dirty="0" smtClean="0">
                <a:ea typeface="Verdana" pitchFamily="34" charset="0"/>
                <a:cs typeface="Verdana" pitchFamily="34" charset="0"/>
              </a:rPr>
              <a:t>implementation of transparency tools such as credit systems, accreditation procedures, guidelines for the recognition of prior and non-formal learning etc.;</a:t>
            </a:r>
          </a:p>
          <a:p>
            <a:pPr marL="173953" indent="-173953" fontAlgn="auto">
              <a:buFont typeface="Arial" pitchFamily="34" charset="0"/>
              <a:buChar char="•"/>
              <a:defRPr/>
            </a:pPr>
            <a:r>
              <a:rPr lang="en-GB" sz="1000" dirty="0" smtClean="0">
                <a:ea typeface="Verdana" pitchFamily="34" charset="0"/>
                <a:cs typeface="Verdana" pitchFamily="34" charset="0"/>
              </a:rPr>
              <a:t>establishment of National Qualification Frameworks;</a:t>
            </a:r>
          </a:p>
          <a:p>
            <a:pPr marL="173953" indent="-173953" fontAlgn="auto">
              <a:buFont typeface="Arial" pitchFamily="34" charset="0"/>
              <a:buChar char="•"/>
              <a:defRPr/>
            </a:pPr>
            <a:r>
              <a:rPr lang="en-GB" sz="1000" dirty="0" smtClean="0">
                <a:ea typeface="Verdana" pitchFamily="34" charset="0"/>
                <a:cs typeface="Verdana" pitchFamily="34" charset="0"/>
              </a:rPr>
              <a:t>development and implementation of internal and external quality assurance systems/guidelines;</a:t>
            </a:r>
          </a:p>
          <a:p>
            <a:pPr marL="173953" indent="-173953" fontAlgn="auto">
              <a:buFont typeface="Arial" pitchFamily="34" charset="0"/>
              <a:buChar char="•"/>
              <a:defRPr/>
            </a:pPr>
            <a:r>
              <a:rPr lang="en-GB" sz="1000" dirty="0" smtClean="0">
                <a:ea typeface="Verdana" pitchFamily="34" charset="0"/>
                <a:cs typeface="Verdana" pitchFamily="34" charset="0"/>
              </a:rPr>
              <a:t>development and implementation of new approaches and tools for policy making and monitoring, including the establishment of representative bodies, organisations or associations;</a:t>
            </a:r>
          </a:p>
          <a:p>
            <a:pPr marL="173953" indent="-173953" fontAlgn="auto">
              <a:buFont typeface="Arial" pitchFamily="34" charset="0"/>
              <a:buChar char="•"/>
              <a:defRPr/>
            </a:pPr>
            <a:r>
              <a:rPr lang="en-GB" sz="1000" dirty="0" smtClean="0">
                <a:ea typeface="Verdana" pitchFamily="34" charset="0"/>
                <a:cs typeface="Verdana" pitchFamily="34" charset="0"/>
              </a:rPr>
              <a:t>strengthening the integration of education, research and innovation.</a:t>
            </a:r>
          </a:p>
          <a:p>
            <a:pPr fontAlgn="auto">
              <a:buFont typeface="Arial" pitchFamily="34" charset="0"/>
              <a:buNone/>
              <a:defRPr/>
            </a:pPr>
            <a:endParaRPr lang="en-GB" sz="1000" b="1" kern="0" dirty="0" smtClean="0">
              <a:solidFill>
                <a:srgbClr val="336699"/>
              </a:solidFill>
              <a:ea typeface="Verdana" pitchFamily="34" charset="0"/>
              <a:cs typeface="Verdana" pitchFamily="34" charset="0"/>
            </a:endParaRPr>
          </a:p>
          <a:p>
            <a:pPr algn="just" eaLnBrk="1" fontAlgn="auto" hangingPunct="1">
              <a:spcBef>
                <a:spcPct val="20000"/>
              </a:spcBef>
              <a:spcAft>
                <a:spcPts val="0"/>
              </a:spcAft>
              <a:defRPr/>
            </a:pPr>
            <a:r>
              <a:rPr lang="en-GB" sz="1000" b="1" kern="0" dirty="0" smtClean="0">
                <a:solidFill>
                  <a:srgbClr val="336699"/>
                </a:solidFill>
                <a:ea typeface="Verdana" pitchFamily="34" charset="0"/>
                <a:cs typeface="Verdana" pitchFamily="34" charset="0"/>
              </a:rPr>
              <a:t>In more concrete terms, these activities can include:</a:t>
            </a:r>
          </a:p>
          <a:p>
            <a:pPr marL="350614" indent="-350614" eaLnBrk="1" fontAlgn="auto" hangingPunct="1">
              <a:spcBef>
                <a:spcPct val="20000"/>
              </a:spcBef>
              <a:buFont typeface="Symbol"/>
              <a:buChar char=""/>
              <a:tabLst>
                <a:tab pos="233743" algn="l"/>
              </a:tabLst>
              <a:defRPr/>
            </a:pPr>
            <a:r>
              <a:rPr lang="en-GB" sz="1000" kern="0" dirty="0" smtClean="0">
                <a:solidFill>
                  <a:srgbClr val="336699"/>
                </a:solidFill>
                <a:ea typeface="Verdana" pitchFamily="34" charset="0"/>
                <a:cs typeface="Verdana" pitchFamily="34" charset="0"/>
              </a:rPr>
              <a:t>surveys and studies on specific reform issues</a:t>
            </a:r>
          </a:p>
          <a:p>
            <a:pPr marL="350614" indent="-350614" eaLnBrk="1" fontAlgn="auto" hangingPunct="1">
              <a:spcBef>
                <a:spcPct val="20000"/>
              </a:spcBef>
              <a:buFont typeface="Symbol"/>
              <a:buChar char=""/>
              <a:tabLst>
                <a:tab pos="233743" algn="l"/>
              </a:tabLst>
              <a:defRPr/>
            </a:pPr>
            <a:r>
              <a:rPr lang="en-GB" sz="1000" kern="0" dirty="0" smtClean="0">
                <a:solidFill>
                  <a:srgbClr val="336699"/>
                </a:solidFill>
                <a:ea typeface="Verdana" pitchFamily="34" charset="0"/>
                <a:cs typeface="Verdana" pitchFamily="34" charset="0"/>
              </a:rPr>
              <a:t>policy and expert advice</a:t>
            </a:r>
          </a:p>
          <a:p>
            <a:pPr marL="350614" indent="-350614" eaLnBrk="1" fontAlgn="auto" hangingPunct="1">
              <a:spcBef>
                <a:spcPct val="20000"/>
              </a:spcBef>
              <a:buFont typeface="Symbol"/>
              <a:buChar char=""/>
              <a:tabLst>
                <a:tab pos="233743" algn="l"/>
              </a:tabLst>
              <a:defRPr/>
            </a:pPr>
            <a:r>
              <a:rPr lang="en-GB" sz="1000" kern="0" dirty="0" smtClean="0">
                <a:solidFill>
                  <a:srgbClr val="336699"/>
                </a:solidFill>
                <a:ea typeface="Verdana" pitchFamily="34" charset="0"/>
                <a:cs typeface="Verdana" pitchFamily="34" charset="0"/>
              </a:rPr>
              <a:t>organisation of conferences, seminars, workshops, round tables (which should result in operational conclusions and recommendations)</a:t>
            </a:r>
          </a:p>
          <a:p>
            <a:pPr marL="350614" indent="-350614" eaLnBrk="1" fontAlgn="auto" hangingPunct="1">
              <a:spcBef>
                <a:spcPct val="20000"/>
              </a:spcBef>
              <a:buFont typeface="Symbol"/>
              <a:buChar char=""/>
              <a:tabLst>
                <a:tab pos="233743" algn="l"/>
              </a:tabLst>
              <a:defRPr/>
            </a:pPr>
            <a:r>
              <a:rPr lang="en-GB" sz="1000" kern="0" dirty="0" smtClean="0">
                <a:solidFill>
                  <a:srgbClr val="336699"/>
                </a:solidFill>
                <a:ea typeface="Verdana" pitchFamily="34" charset="0"/>
                <a:cs typeface="Verdana" pitchFamily="34" charset="0"/>
              </a:rPr>
              <a:t>organisation of staff trainings on policy issues </a:t>
            </a:r>
          </a:p>
          <a:p>
            <a:pPr marL="350614" indent="-350614" eaLnBrk="1" fontAlgn="auto" hangingPunct="1">
              <a:spcBef>
                <a:spcPct val="20000"/>
              </a:spcBef>
              <a:buFont typeface="Symbol"/>
              <a:buChar char=""/>
              <a:tabLst>
                <a:tab pos="233743" algn="l"/>
              </a:tabLst>
              <a:defRPr/>
            </a:pPr>
            <a:r>
              <a:rPr lang="en-GB" sz="1000" kern="0" dirty="0" smtClean="0">
                <a:solidFill>
                  <a:srgbClr val="336699"/>
                </a:solidFill>
                <a:ea typeface="Verdana" pitchFamily="34" charset="0"/>
                <a:cs typeface="Verdana" pitchFamily="34" charset="0"/>
              </a:rPr>
              <a:t>organisation of staff trainings (which may include the production of training manuals and guidelines) involving teaching and support staff, technicians as well as university administrators and managers.</a:t>
            </a:r>
          </a:p>
          <a:p>
            <a:pPr marL="350614" indent="-350614" eaLnBrk="1" fontAlgn="auto" hangingPunct="1">
              <a:spcBef>
                <a:spcPct val="20000"/>
              </a:spcBef>
              <a:buFont typeface="Symbol"/>
              <a:buChar char=""/>
              <a:tabLst>
                <a:tab pos="233743" algn="l"/>
              </a:tabLst>
              <a:defRPr/>
            </a:pPr>
            <a:r>
              <a:rPr lang="en-GB" sz="1000" kern="0" dirty="0" smtClean="0">
                <a:solidFill>
                  <a:srgbClr val="336699"/>
                </a:solidFill>
                <a:ea typeface="Verdana" pitchFamily="34" charset="0"/>
                <a:cs typeface="Verdana" pitchFamily="34" charset="0"/>
              </a:rPr>
              <a:t>organisation of awareness-raising campaigns.</a:t>
            </a:r>
          </a:p>
          <a:p>
            <a:pPr eaLnBrk="1" hangingPunct="1">
              <a:defRPr/>
            </a:pPr>
            <a:endParaRPr lang="en-GB" sz="1000" dirty="0" smtClean="0">
              <a:ea typeface="Verdana" pitchFamily="34" charset="0"/>
              <a:cs typeface="Verdana" pitchFamily="34" charset="0"/>
            </a:endParaRPr>
          </a:p>
          <a:p>
            <a:pPr eaLnBrk="1" hangingPunct="1"/>
            <a:endParaRPr lang="en-US" altLang="en-US" sz="1000" dirty="0" smtClean="0">
              <a:ea typeface="Verdana" pitchFamily="34" charset="0"/>
              <a:cs typeface="Verdana" pitchFamily="34" charset="0"/>
            </a:endParaRPr>
          </a:p>
        </p:txBody>
      </p:sp>
      <p:sp>
        <p:nvSpPr>
          <p:cNvPr id="788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454" eaLnBrk="0" hangingPunct="0">
              <a:spcBef>
                <a:spcPct val="50000"/>
              </a:spcBef>
              <a:defRPr sz="2400">
                <a:solidFill>
                  <a:srgbClr val="FF0000"/>
                </a:solidFill>
                <a:latin typeface="Verdana" pitchFamily="34" charset="0"/>
                <a:sym typeface="Webdings" pitchFamily="18" charset="2"/>
              </a:defRPr>
            </a:lvl1pPr>
            <a:lvl2pPr marL="743093" indent="-285805" defTabSz="930454" eaLnBrk="0" hangingPunct="0">
              <a:spcBef>
                <a:spcPct val="50000"/>
              </a:spcBef>
              <a:defRPr sz="2400">
                <a:solidFill>
                  <a:srgbClr val="FF0000"/>
                </a:solidFill>
                <a:latin typeface="Verdana" pitchFamily="34" charset="0"/>
                <a:sym typeface="Webdings" pitchFamily="18" charset="2"/>
              </a:defRPr>
            </a:lvl2pPr>
            <a:lvl3pPr marL="1143220" indent="-228644" defTabSz="930454" eaLnBrk="0" hangingPunct="0">
              <a:spcBef>
                <a:spcPct val="50000"/>
              </a:spcBef>
              <a:defRPr sz="2400">
                <a:solidFill>
                  <a:srgbClr val="FF0000"/>
                </a:solidFill>
                <a:latin typeface="Verdana" pitchFamily="34" charset="0"/>
                <a:sym typeface="Webdings" pitchFamily="18" charset="2"/>
              </a:defRPr>
            </a:lvl3pPr>
            <a:lvl4pPr marL="1600508" indent="-228644" defTabSz="930454" eaLnBrk="0" hangingPunct="0">
              <a:spcBef>
                <a:spcPct val="50000"/>
              </a:spcBef>
              <a:defRPr sz="2400">
                <a:solidFill>
                  <a:srgbClr val="FF0000"/>
                </a:solidFill>
                <a:latin typeface="Verdana" pitchFamily="34" charset="0"/>
                <a:sym typeface="Webdings" pitchFamily="18" charset="2"/>
              </a:defRPr>
            </a:lvl4pPr>
            <a:lvl5pPr marL="2057797" indent="-228644" defTabSz="930454" eaLnBrk="0" hangingPunct="0">
              <a:spcBef>
                <a:spcPct val="50000"/>
              </a:spcBef>
              <a:defRPr sz="2400">
                <a:solidFill>
                  <a:srgbClr val="FF0000"/>
                </a:solidFill>
                <a:latin typeface="Verdana" pitchFamily="34" charset="0"/>
                <a:sym typeface="Webdings" pitchFamily="18" charset="2"/>
              </a:defRPr>
            </a:lvl5pPr>
            <a:lvl6pPr marL="2515085"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6pPr>
            <a:lvl7pPr marL="2972372"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660"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949"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3B2A6625-29FE-49FC-B3B9-FABCC1BB5ACE}" type="slidenum">
              <a:rPr lang="en-GB" sz="1200">
                <a:solidFill>
                  <a:schemeClr val="tx1"/>
                </a:solidFill>
              </a:rPr>
              <a:pPr eaLnBrk="1" hangingPunct="1">
                <a:spcBef>
                  <a:spcPct val="0"/>
                </a:spcBef>
                <a:defRPr/>
              </a:pPr>
              <a:t>10</a:t>
            </a:fld>
            <a:endParaRPr lang="en-GB" sz="120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GB" dirty="0" smtClean="0">
                <a:ea typeface="Verdana" pitchFamily="34" charset="0"/>
                <a:cs typeface="Verdana" pitchFamily="34" charset="0"/>
              </a:rPr>
              <a:t>For projects with </a:t>
            </a:r>
            <a:r>
              <a:rPr lang="en-GB" b="1" dirty="0" smtClean="0">
                <a:ea typeface="Verdana" pitchFamily="34" charset="0"/>
                <a:cs typeface="Verdana" pitchFamily="34" charset="0"/>
              </a:rPr>
              <a:t>Regions 1, 2 and 3</a:t>
            </a:r>
            <a:r>
              <a:rPr lang="en-GB" dirty="0" smtClean="0">
                <a:ea typeface="Verdana" pitchFamily="34" charset="0"/>
                <a:cs typeface="Verdana" pitchFamily="34" charset="0"/>
              </a:rPr>
              <a:t>, projects may include, a </a:t>
            </a:r>
            <a:r>
              <a:rPr lang="en-GB" b="1" dirty="0" smtClean="0">
                <a:ea typeface="Verdana" pitchFamily="34" charset="0"/>
                <a:cs typeface="Verdana" pitchFamily="34" charset="0"/>
              </a:rPr>
              <a:t>Special Mobility Strand </a:t>
            </a:r>
            <a:r>
              <a:rPr lang="en-GB" dirty="0" smtClean="0">
                <a:ea typeface="Verdana" pitchFamily="34" charset="0"/>
                <a:cs typeface="Verdana" pitchFamily="34" charset="0"/>
              </a:rPr>
              <a:t>for staff and students (WB, Neighbourhood) </a:t>
            </a:r>
          </a:p>
          <a:p>
            <a:pPr algn="just" eaLnBrk="1" hangingPunct="1">
              <a:spcAft>
                <a:spcPts val="0"/>
              </a:spcAft>
              <a:defRPr/>
            </a:pPr>
            <a:r>
              <a:rPr lang="en-GB" dirty="0" smtClean="0"/>
              <a:t>(section "Eligible Countries" in Part A of this PRG Guide),</a:t>
            </a:r>
            <a:endParaRPr lang="en-GB" kern="150" dirty="0" smtClean="0">
              <a:solidFill>
                <a:srgbClr val="000000"/>
              </a:solidFill>
              <a:ea typeface="Verdana" pitchFamily="34" charset="0"/>
              <a:cs typeface="Verdana" pitchFamily="34" charset="0"/>
            </a:endParaRPr>
          </a:p>
          <a:p>
            <a:pPr algn="just" eaLnBrk="1" hangingPunct="1">
              <a:spcAft>
                <a:spcPts val="0"/>
              </a:spcAft>
              <a:defRPr/>
            </a:pPr>
            <a:endParaRPr lang="en-GB" kern="150" dirty="0" smtClean="0">
              <a:solidFill>
                <a:srgbClr val="000000"/>
              </a:solidFill>
              <a:ea typeface="Verdana" pitchFamily="34" charset="0"/>
              <a:cs typeface="Verdana" pitchFamily="34" charset="0"/>
            </a:endParaRPr>
          </a:p>
          <a:p>
            <a:pPr algn="just" eaLnBrk="1" hangingPunct="1">
              <a:spcAft>
                <a:spcPts val="0"/>
              </a:spcAft>
              <a:defRPr/>
            </a:pPr>
            <a:r>
              <a:rPr lang="en-GB" sz="1200" kern="150" dirty="0" smtClean="0">
                <a:solidFill>
                  <a:srgbClr val="000000"/>
                </a:solidFill>
                <a:ea typeface="Verdana" pitchFamily="34" charset="0"/>
                <a:cs typeface="Verdana" pitchFamily="34" charset="0"/>
              </a:rPr>
              <a:t>Higher education institutions (HEIs) located in a Programme Country must hold a valid Erasmus Charter for Higher Education (ECHE). An ECHE is not required for participating HEIs in eligible Partner Countries; However for the Special Mobility Strand, HEIs located in the eligible Partner Countries will have to have established inter-institutional agreements with all partner HEIs, endorsing the principles of the ECHE.</a:t>
            </a:r>
          </a:p>
          <a:p>
            <a:pPr eaLnBrk="1" hangingPunct="1"/>
            <a:r>
              <a:rPr lang="en-GB" altLang="fr-FR" sz="1200" dirty="0" smtClean="0"/>
              <a:t>In the application form, the applicants for a Special Mobility Strand for higher education students and staff will have to provide the following information: </a:t>
            </a:r>
          </a:p>
          <a:p>
            <a:pPr eaLnBrk="1" hangingPunct="1">
              <a:buFontTx/>
              <a:buChar char="•"/>
            </a:pPr>
            <a:r>
              <a:rPr lang="en-GB" altLang="fr-FR" sz="1200" dirty="0" smtClean="0"/>
              <a:t>number of students and staff that are supposed to take part in mobility activities during the life-time of the project;</a:t>
            </a:r>
          </a:p>
          <a:p>
            <a:pPr eaLnBrk="1" hangingPunct="1">
              <a:buFontTx/>
              <a:buChar char="•"/>
            </a:pPr>
            <a:r>
              <a:rPr lang="en-GB" altLang="fr-FR" sz="1200" dirty="0" smtClean="0"/>
              <a:t>average duration per participant of the planned mobility activities;</a:t>
            </a:r>
          </a:p>
          <a:p>
            <a:pPr eaLnBrk="1" hangingPunct="1">
              <a:buFontTx/>
              <a:buChar char="•"/>
            </a:pPr>
            <a:r>
              <a:rPr lang="en-GB" altLang="fr-FR" sz="1200" dirty="0" smtClean="0"/>
              <a:t>hosting and sending institutions</a:t>
            </a:r>
          </a:p>
          <a:p>
            <a:pPr eaLnBrk="1" hangingPunct="1"/>
            <a:endParaRPr lang="en-GB" altLang="fr-FR" sz="1200" dirty="0" smtClean="0"/>
          </a:p>
          <a:p>
            <a:pPr eaLnBrk="1" hangingPunct="1">
              <a:buFontTx/>
              <a:buChar char="•"/>
            </a:pPr>
            <a:r>
              <a:rPr lang="en-GB" altLang="fr-FR" sz="1200" dirty="0" smtClean="0"/>
              <a:t> Not to be confused with travels in projects including small-scale and short term activities for HEI students and staff (academic and non) if in the interest of objectives, like project meetings, seminars etc. – Students can travel only 2 weeks-2 months  (e.g., to participate as student representative in a project meeting on governance etc.)</a:t>
            </a:r>
          </a:p>
          <a:p>
            <a:pPr eaLnBrk="1" hangingPunct="1">
              <a:buFontTx/>
              <a:buChar char="•"/>
            </a:pPr>
            <a:endParaRPr lang="en-GB" altLang="fr-FR" sz="1200" dirty="0" smtClean="0"/>
          </a:p>
          <a:p>
            <a:pPr eaLnBrk="1" hangingPunct="1">
              <a:buFontTx/>
              <a:buChar char="-"/>
            </a:pPr>
            <a:r>
              <a:rPr lang="en-GB" altLang="fr-FR" sz="1200" b="1" dirty="0" smtClean="0">
                <a:solidFill>
                  <a:srgbClr val="0F5494"/>
                </a:solidFill>
              </a:rPr>
              <a:t>project selection </a:t>
            </a:r>
            <a:r>
              <a:rPr lang="en-GB" altLang="fr-FR" sz="1200" dirty="0" smtClean="0">
                <a:solidFill>
                  <a:srgbClr val="0F5494"/>
                </a:solidFill>
              </a:rPr>
              <a:t>: </a:t>
            </a:r>
          </a:p>
          <a:p>
            <a:pPr eaLnBrk="1" hangingPunct="1">
              <a:buFontTx/>
              <a:buChar char="-"/>
            </a:pPr>
            <a:r>
              <a:rPr lang="en-GB" altLang="fr-FR" sz="1200" dirty="0" smtClean="0">
                <a:solidFill>
                  <a:srgbClr val="0F5494"/>
                </a:solidFill>
              </a:rPr>
              <a:t>not all selected projects may be granted a SMC</a:t>
            </a:r>
          </a:p>
          <a:p>
            <a:pPr eaLnBrk="1" hangingPunct="1">
              <a:buFontTx/>
              <a:buChar char="-"/>
            </a:pPr>
            <a:r>
              <a:rPr lang="en-GB" altLang="fr-FR" sz="1200" dirty="0" smtClean="0">
                <a:solidFill>
                  <a:srgbClr val="0F5494"/>
                </a:solidFill>
              </a:rPr>
              <a:t>Selection of individuals done by consortium </a:t>
            </a:r>
          </a:p>
          <a:p>
            <a:pPr eaLnBrk="1" hangingPunct="1">
              <a:buFontTx/>
              <a:buChar char="-"/>
            </a:pPr>
            <a:r>
              <a:rPr lang="en-GB" altLang="fr-FR" sz="1200" dirty="0" smtClean="0"/>
              <a:t>"It is expected that no more the 40% of the Joint or Structural projects selected for funding will benefit from such a grant"</a:t>
            </a:r>
            <a:endParaRPr lang="en-GB" altLang="fr-FR" sz="1200" dirty="0" smtClean="0">
              <a:solidFill>
                <a:srgbClr val="0F5494"/>
              </a:solidFill>
            </a:endParaRPr>
          </a:p>
          <a:p>
            <a:pPr eaLnBrk="1" hangingPunct="1">
              <a:buFontTx/>
              <a:buChar char="•"/>
            </a:pPr>
            <a:endParaRPr lang="fr-BE" altLang="fr-FR" sz="1200" dirty="0" smtClean="0"/>
          </a:p>
          <a:p>
            <a:pPr algn="just" eaLnBrk="1" hangingPunct="1">
              <a:spcAft>
                <a:spcPts val="0"/>
              </a:spcAft>
              <a:defRPr/>
            </a:pPr>
            <a:endParaRPr lang="fr-BE" sz="1200" kern="150" dirty="0" smtClean="0">
              <a:solidFill>
                <a:srgbClr val="000000"/>
              </a:solidFill>
              <a:ea typeface="Verdana" pitchFamily="34" charset="0"/>
              <a:cs typeface="Verdana" pitchFamily="34" charset="0"/>
            </a:endParaRPr>
          </a:p>
          <a:p>
            <a:pPr algn="just" eaLnBrk="1" hangingPunct="1">
              <a:spcAft>
                <a:spcPts val="0"/>
              </a:spcAft>
              <a:defRPr/>
            </a:pPr>
            <a:endParaRPr lang="en-GB" sz="1200" kern="150" dirty="0">
              <a:solidFill>
                <a:srgbClr val="000000"/>
              </a:solidFill>
              <a:ea typeface="Verdana" pitchFamily="34" charset="0"/>
              <a:cs typeface="Verdana" pitchFamily="34" charset="0"/>
            </a:endParaRPr>
          </a:p>
          <a:p>
            <a:pPr eaLnBrk="1" hangingPunct="1">
              <a:defRPr/>
            </a:pPr>
            <a:endParaRPr lang="en-GB" sz="1200" dirty="0" smtClean="0">
              <a:ea typeface="Verdana" pitchFamily="34" charset="0"/>
              <a:cs typeface="Verdana" pitchFamily="34" charset="0"/>
            </a:endParaRPr>
          </a:p>
          <a:p>
            <a:pPr eaLnBrk="1" hangingPunct="1">
              <a:defRPr/>
            </a:pPr>
            <a:endParaRPr lang="en-GB" sz="1200" dirty="0" smtClean="0">
              <a:ea typeface="Verdana" pitchFamily="34" charset="0"/>
              <a:cs typeface="Verdana" pitchFamily="34" charset="0"/>
            </a:endParaRPr>
          </a:p>
          <a:p>
            <a:pPr eaLnBrk="1" hangingPunct="1">
              <a:defRPr/>
            </a:pPr>
            <a:endParaRPr lang="en-GB" sz="1200" dirty="0" smtClean="0">
              <a:ea typeface="Verdana" pitchFamily="34" charset="0"/>
              <a:cs typeface="Verdana" pitchFamily="34" charset="0"/>
            </a:endParaRPr>
          </a:p>
        </p:txBody>
      </p:sp>
      <p:sp>
        <p:nvSpPr>
          <p:cNvPr id="788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454" eaLnBrk="0" hangingPunct="0">
              <a:spcBef>
                <a:spcPct val="50000"/>
              </a:spcBef>
              <a:defRPr sz="2400">
                <a:solidFill>
                  <a:srgbClr val="FF0000"/>
                </a:solidFill>
                <a:latin typeface="Verdana" pitchFamily="34" charset="0"/>
                <a:sym typeface="Webdings" pitchFamily="18" charset="2"/>
              </a:defRPr>
            </a:lvl1pPr>
            <a:lvl2pPr marL="743093" indent="-285805" defTabSz="930454" eaLnBrk="0" hangingPunct="0">
              <a:spcBef>
                <a:spcPct val="50000"/>
              </a:spcBef>
              <a:defRPr sz="2400">
                <a:solidFill>
                  <a:srgbClr val="FF0000"/>
                </a:solidFill>
                <a:latin typeface="Verdana" pitchFamily="34" charset="0"/>
                <a:sym typeface="Webdings" pitchFamily="18" charset="2"/>
              </a:defRPr>
            </a:lvl2pPr>
            <a:lvl3pPr marL="1143220" indent="-228644" defTabSz="930454" eaLnBrk="0" hangingPunct="0">
              <a:spcBef>
                <a:spcPct val="50000"/>
              </a:spcBef>
              <a:defRPr sz="2400">
                <a:solidFill>
                  <a:srgbClr val="FF0000"/>
                </a:solidFill>
                <a:latin typeface="Verdana" pitchFamily="34" charset="0"/>
                <a:sym typeface="Webdings" pitchFamily="18" charset="2"/>
              </a:defRPr>
            </a:lvl3pPr>
            <a:lvl4pPr marL="1600508" indent="-228644" defTabSz="930454" eaLnBrk="0" hangingPunct="0">
              <a:spcBef>
                <a:spcPct val="50000"/>
              </a:spcBef>
              <a:defRPr sz="2400">
                <a:solidFill>
                  <a:srgbClr val="FF0000"/>
                </a:solidFill>
                <a:latin typeface="Verdana" pitchFamily="34" charset="0"/>
                <a:sym typeface="Webdings" pitchFamily="18" charset="2"/>
              </a:defRPr>
            </a:lvl4pPr>
            <a:lvl5pPr marL="2057797" indent="-228644" defTabSz="930454" eaLnBrk="0" hangingPunct="0">
              <a:spcBef>
                <a:spcPct val="50000"/>
              </a:spcBef>
              <a:defRPr sz="2400">
                <a:solidFill>
                  <a:srgbClr val="FF0000"/>
                </a:solidFill>
                <a:latin typeface="Verdana" pitchFamily="34" charset="0"/>
                <a:sym typeface="Webdings" pitchFamily="18" charset="2"/>
              </a:defRPr>
            </a:lvl5pPr>
            <a:lvl6pPr marL="2515085"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6pPr>
            <a:lvl7pPr marL="2972372"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660"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949"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1FB7D6F5-7C1F-49F7-BFA3-85EB0FE7B442}" type="slidenum">
              <a:rPr lang="en-GB" sz="1200">
                <a:solidFill>
                  <a:schemeClr val="tx1"/>
                </a:solidFill>
              </a:rPr>
              <a:pPr eaLnBrk="1" hangingPunct="1">
                <a:spcBef>
                  <a:spcPct val="0"/>
                </a:spcBef>
                <a:defRPr/>
              </a:pPr>
              <a:t>11</a:t>
            </a:fld>
            <a:endParaRPr lang="en-GB" sz="120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z="2000" dirty="0" smtClean="0"/>
          </a:p>
          <a:p>
            <a:pPr eaLnBrk="1" hangingPunct="1">
              <a:buFontTx/>
              <a:buChar char="•"/>
            </a:pPr>
            <a:endParaRPr lang="en-GB" altLang="fr-FR" sz="2000" dirty="0" smtClean="0"/>
          </a:p>
        </p:txBody>
      </p:sp>
      <p:sp>
        <p:nvSpPr>
          <p:cNvPr id="788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454" eaLnBrk="0" hangingPunct="0">
              <a:spcBef>
                <a:spcPct val="50000"/>
              </a:spcBef>
              <a:defRPr sz="2400">
                <a:solidFill>
                  <a:srgbClr val="FF0000"/>
                </a:solidFill>
                <a:latin typeface="Verdana" pitchFamily="34" charset="0"/>
                <a:sym typeface="Webdings" pitchFamily="18" charset="2"/>
              </a:defRPr>
            </a:lvl1pPr>
            <a:lvl2pPr marL="743093" indent="-285805" defTabSz="930454" eaLnBrk="0" hangingPunct="0">
              <a:spcBef>
                <a:spcPct val="50000"/>
              </a:spcBef>
              <a:defRPr sz="2400">
                <a:solidFill>
                  <a:srgbClr val="FF0000"/>
                </a:solidFill>
                <a:latin typeface="Verdana" pitchFamily="34" charset="0"/>
                <a:sym typeface="Webdings" pitchFamily="18" charset="2"/>
              </a:defRPr>
            </a:lvl2pPr>
            <a:lvl3pPr marL="1143220" indent="-228644" defTabSz="930454" eaLnBrk="0" hangingPunct="0">
              <a:spcBef>
                <a:spcPct val="50000"/>
              </a:spcBef>
              <a:defRPr sz="2400">
                <a:solidFill>
                  <a:srgbClr val="FF0000"/>
                </a:solidFill>
                <a:latin typeface="Verdana" pitchFamily="34" charset="0"/>
                <a:sym typeface="Webdings" pitchFamily="18" charset="2"/>
              </a:defRPr>
            </a:lvl3pPr>
            <a:lvl4pPr marL="1600508" indent="-228644" defTabSz="930454" eaLnBrk="0" hangingPunct="0">
              <a:spcBef>
                <a:spcPct val="50000"/>
              </a:spcBef>
              <a:defRPr sz="2400">
                <a:solidFill>
                  <a:srgbClr val="FF0000"/>
                </a:solidFill>
                <a:latin typeface="Verdana" pitchFamily="34" charset="0"/>
                <a:sym typeface="Webdings" pitchFamily="18" charset="2"/>
              </a:defRPr>
            </a:lvl4pPr>
            <a:lvl5pPr marL="2057797" indent="-228644" defTabSz="930454" eaLnBrk="0" hangingPunct="0">
              <a:spcBef>
                <a:spcPct val="50000"/>
              </a:spcBef>
              <a:defRPr sz="2400">
                <a:solidFill>
                  <a:srgbClr val="FF0000"/>
                </a:solidFill>
                <a:latin typeface="Verdana" pitchFamily="34" charset="0"/>
                <a:sym typeface="Webdings" pitchFamily="18" charset="2"/>
              </a:defRPr>
            </a:lvl5pPr>
            <a:lvl6pPr marL="2515085"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6pPr>
            <a:lvl7pPr marL="2972372"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660"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949"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1FB7D6F5-7C1F-49F7-BFA3-85EB0FE7B442}" type="slidenum">
              <a:rPr lang="en-GB" sz="1200">
                <a:solidFill>
                  <a:schemeClr val="tx1"/>
                </a:solidFill>
              </a:rPr>
              <a:pPr eaLnBrk="1" hangingPunct="1">
                <a:spcBef>
                  <a:spcPct val="0"/>
                </a:spcBef>
                <a:defRPr/>
              </a:pPr>
              <a:t>12</a:t>
            </a:fld>
            <a:endParaRPr lang="en-GB" sz="120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BE" altLang="fr-FR" sz="1000" b="1" dirty="0" smtClean="0"/>
              <a:t>Exception</a:t>
            </a:r>
            <a:r>
              <a:rPr lang="fr-BE" altLang="fr-FR" sz="1000" dirty="0" smtClean="0"/>
              <a:t>: </a:t>
            </a:r>
            <a:r>
              <a:rPr lang="fr-BE" altLang="fr-FR" sz="1000" dirty="0" err="1" smtClean="0"/>
              <a:t>participating</a:t>
            </a:r>
            <a:r>
              <a:rPr lang="fr-BE" altLang="fr-FR" sz="1000" dirty="0" smtClean="0"/>
              <a:t> organisations </a:t>
            </a:r>
            <a:r>
              <a:rPr lang="fr-BE" altLang="fr-FR" sz="1000" dirty="0" err="1" smtClean="0"/>
              <a:t>from</a:t>
            </a:r>
            <a:r>
              <a:rPr lang="fr-BE" altLang="fr-FR" sz="1000" dirty="0" smtClean="0"/>
              <a:t> </a:t>
            </a:r>
            <a:r>
              <a:rPr lang="fr-BE" altLang="fr-FR" sz="1000" b="1" dirty="0" err="1" smtClean="0"/>
              <a:t>Libya</a:t>
            </a:r>
            <a:r>
              <a:rPr lang="fr-BE" altLang="fr-FR" sz="1000" baseline="0" dirty="0" smtClean="0"/>
              <a:t> and </a:t>
            </a:r>
            <a:r>
              <a:rPr lang="fr-BE" altLang="fr-FR" sz="1000" b="1" baseline="0" dirty="0" err="1" smtClean="0"/>
              <a:t>Syria</a:t>
            </a:r>
            <a:r>
              <a:rPr lang="fr-BE" altLang="fr-FR" sz="1000" baseline="0" dirty="0" smtClean="0"/>
              <a:t> (</a:t>
            </a:r>
            <a:r>
              <a:rPr lang="fr-BE" altLang="fr-FR" sz="1000" baseline="0" dirty="0" err="1" smtClean="0"/>
              <a:t>Region</a:t>
            </a:r>
            <a:r>
              <a:rPr lang="fr-BE" altLang="fr-FR" sz="1000" baseline="0" dirty="0" smtClean="0"/>
              <a:t> 3) as </a:t>
            </a:r>
            <a:r>
              <a:rPr lang="fr-BE" altLang="fr-FR" sz="1000" baseline="0" dirty="0" err="1" smtClean="0"/>
              <a:t>well</a:t>
            </a:r>
            <a:r>
              <a:rPr lang="fr-BE" altLang="fr-FR" sz="1000" baseline="0" dirty="0" smtClean="0"/>
              <a:t> as </a:t>
            </a:r>
            <a:r>
              <a:rPr lang="fr-BE" altLang="fr-FR" sz="1000" baseline="0" dirty="0" err="1" smtClean="0"/>
              <a:t>from</a:t>
            </a:r>
            <a:r>
              <a:rPr lang="fr-BE" altLang="fr-FR" sz="1000" baseline="0" dirty="0" smtClean="0"/>
              <a:t> the </a:t>
            </a:r>
            <a:r>
              <a:rPr lang="fr-BE" altLang="fr-FR" sz="1000" b="1" baseline="0" dirty="0" err="1" smtClean="0"/>
              <a:t>Russian</a:t>
            </a:r>
            <a:r>
              <a:rPr lang="fr-BE" altLang="fr-FR" sz="1000" b="1" baseline="0" dirty="0" smtClean="0"/>
              <a:t> </a:t>
            </a:r>
            <a:r>
              <a:rPr lang="fr-BE" altLang="fr-FR" sz="1000" b="1" baseline="0" dirty="0" err="1" smtClean="0"/>
              <a:t>Federation</a:t>
            </a:r>
            <a:r>
              <a:rPr lang="fr-BE" altLang="fr-FR" sz="1000" b="1" baseline="0" dirty="0" smtClean="0"/>
              <a:t> </a:t>
            </a:r>
            <a:r>
              <a:rPr lang="fr-BE" altLang="fr-FR" sz="1000" b="1" baseline="0" dirty="0" err="1" smtClean="0"/>
              <a:t>cannot</a:t>
            </a:r>
            <a:r>
              <a:rPr lang="fr-BE" altLang="fr-FR" sz="1000" b="1" baseline="0" dirty="0" smtClean="0"/>
              <a:t> </a:t>
            </a:r>
            <a:r>
              <a:rPr lang="fr-BE" altLang="fr-FR" sz="1000" b="1" baseline="0" dirty="0" err="1" smtClean="0"/>
              <a:t>act</a:t>
            </a:r>
            <a:r>
              <a:rPr lang="fr-BE" altLang="fr-FR" sz="1000" b="1" baseline="0" dirty="0" smtClean="0"/>
              <a:t> as </a:t>
            </a:r>
            <a:r>
              <a:rPr lang="fr-BE" altLang="fr-FR" sz="1000" b="1" baseline="0" dirty="0" err="1" smtClean="0"/>
              <a:t>applicants</a:t>
            </a:r>
            <a:r>
              <a:rPr lang="fr-BE" altLang="fr-FR" sz="1000" baseline="0" dirty="0" smtClean="0"/>
              <a:t>.</a:t>
            </a:r>
          </a:p>
          <a:p>
            <a:pPr eaLnBrk="1" hangingPunct="1"/>
            <a:r>
              <a:rPr lang="fr-BE" altLang="fr-FR" sz="1000" b="1" baseline="0" dirty="0" err="1" smtClean="0"/>
              <a:t>Specific</a:t>
            </a:r>
            <a:r>
              <a:rPr lang="fr-BE" altLang="fr-FR" sz="1000" b="1" baseline="0" dirty="0" smtClean="0"/>
              <a:t> provisions for Ukraine</a:t>
            </a:r>
            <a:r>
              <a:rPr lang="fr-BE" altLang="fr-FR" sz="1000" baseline="0" dirty="0" smtClean="0"/>
              <a:t>: </a:t>
            </a:r>
          </a:p>
          <a:p>
            <a:pPr eaLnBrk="1" hangingPunct="1"/>
            <a:r>
              <a:rPr lang="fr-BE" altLang="fr-FR" sz="1000" baseline="0" dirty="0" smtClean="0"/>
              <a:t>In the case of Ukraine, </a:t>
            </a:r>
            <a:r>
              <a:rPr lang="fr-BE" altLang="fr-FR" sz="1000" baseline="0" dirty="0" err="1" smtClean="0"/>
              <a:t>eligible</a:t>
            </a:r>
            <a:r>
              <a:rPr lang="fr-BE" altLang="fr-FR" sz="1000" baseline="0" dirty="0" smtClean="0"/>
              <a:t> </a:t>
            </a:r>
            <a:r>
              <a:rPr lang="fr-BE" altLang="fr-FR" sz="1000" baseline="0" dirty="0" err="1" smtClean="0"/>
              <a:t>HEIs</a:t>
            </a:r>
            <a:r>
              <a:rPr lang="fr-BE" altLang="fr-FR" sz="1000" baseline="0" dirty="0" smtClean="0"/>
              <a:t> are </a:t>
            </a:r>
            <a:r>
              <a:rPr lang="fr-BE" altLang="fr-FR" sz="1000" baseline="0" dirty="0" err="1" smtClean="0"/>
              <a:t>only</a:t>
            </a:r>
            <a:r>
              <a:rPr lang="fr-BE" altLang="fr-FR" sz="1000" baseline="0" dirty="0" smtClean="0"/>
              <a:t> </a:t>
            </a:r>
            <a:r>
              <a:rPr lang="fr-BE" altLang="fr-FR" sz="1000" baseline="0" dirty="0" err="1" smtClean="0"/>
              <a:t>those</a:t>
            </a:r>
            <a:r>
              <a:rPr lang="fr-BE" altLang="fr-FR" sz="1000" baseline="0" dirty="0" smtClean="0"/>
              <a:t> </a:t>
            </a:r>
            <a:r>
              <a:rPr lang="fr-BE" altLang="fr-FR" sz="1000" baseline="0" dirty="0" err="1" smtClean="0"/>
              <a:t>recognised</a:t>
            </a:r>
            <a:r>
              <a:rPr lang="fr-BE" altLang="fr-FR" sz="1000" baseline="0" dirty="0" smtClean="0"/>
              <a:t> by the </a:t>
            </a:r>
            <a:r>
              <a:rPr lang="fr-BE" altLang="fr-FR" sz="1000" baseline="0" dirty="0" err="1" smtClean="0"/>
              <a:t>Ministry</a:t>
            </a:r>
            <a:r>
              <a:rPr lang="fr-BE" altLang="fr-FR" sz="1000" baseline="0" dirty="0" smtClean="0"/>
              <a:t> of Education and Science of Ukraine (contact the </a:t>
            </a:r>
            <a:r>
              <a:rPr lang="fr-BE" altLang="fr-FR" sz="1000" baseline="0" dirty="0" err="1" smtClean="0"/>
              <a:t>Ukranian</a:t>
            </a:r>
            <a:r>
              <a:rPr lang="fr-BE" altLang="fr-FR" sz="1000" baseline="0" dirty="0" smtClean="0"/>
              <a:t> NEO for </a:t>
            </a:r>
            <a:r>
              <a:rPr lang="fr-BE" altLang="fr-FR" sz="1000" baseline="0" dirty="0" err="1" smtClean="0"/>
              <a:t>further</a:t>
            </a:r>
            <a:r>
              <a:rPr lang="fr-BE" altLang="fr-FR" sz="1000" baseline="0" dirty="0" smtClean="0"/>
              <a:t> information).</a:t>
            </a:r>
          </a:p>
          <a:p>
            <a:pPr eaLnBrk="1" hangingPunct="1"/>
            <a:endParaRPr lang="en-GB" altLang="fr-FR" sz="1000" dirty="0" smtClean="0"/>
          </a:p>
          <a:p>
            <a:pPr eaLnBrk="1" hangingPunct="1"/>
            <a:r>
              <a:rPr lang="en-GB" altLang="fr-FR" sz="1000" dirty="0" smtClean="0"/>
              <a:t>A participating organisation can be:</a:t>
            </a:r>
          </a:p>
          <a:p>
            <a:pPr eaLnBrk="1" hangingPunct="1"/>
            <a:r>
              <a:rPr lang="en-GB" altLang="fr-FR" sz="1000" dirty="0" smtClean="0"/>
              <a:t>any public or private organisation offering higher education degrees or other recognised tertiary education level qualifications (defined as </a:t>
            </a:r>
            <a:r>
              <a:rPr lang="en-GB" altLang="fr-FR" sz="1000" b="1" dirty="0" smtClean="0"/>
              <a:t>higher education institution </a:t>
            </a:r>
            <a:r>
              <a:rPr lang="en-GB" altLang="fr-FR" sz="1000" dirty="0" smtClean="0"/>
              <a:t>and recognised as such by the competent authority</a:t>
            </a:r>
            <a:r>
              <a:rPr lang="en-GB" altLang="fr-FR" sz="1000" i="1" dirty="0" smtClean="0"/>
              <a:t>)</a:t>
            </a:r>
            <a:endParaRPr lang="en-GB" altLang="fr-FR" sz="1000" b="1" dirty="0" smtClean="0"/>
          </a:p>
          <a:p>
            <a:pPr eaLnBrk="1" hangingPunct="1"/>
            <a:r>
              <a:rPr lang="en-GB" altLang="fr-FR" sz="1000" dirty="0" smtClean="0"/>
              <a:t>or </a:t>
            </a:r>
            <a:endParaRPr lang="en-GB" altLang="fr-FR" sz="1000" b="1" dirty="0" smtClean="0"/>
          </a:p>
          <a:p>
            <a:pPr eaLnBrk="1" hangingPunct="1"/>
            <a:r>
              <a:rPr lang="en-GB" altLang="fr-FR" sz="1000" dirty="0" smtClean="0"/>
              <a:t>any public or private organisation active in the labour market or in the fields of education ,training and youth. For example, such organisation can be:</a:t>
            </a:r>
            <a:endParaRPr lang="en-GB" altLang="fr-FR" sz="1000" b="1" dirty="0" smtClean="0"/>
          </a:p>
          <a:p>
            <a:pPr lvl="1" eaLnBrk="1" hangingPunct="1"/>
            <a:r>
              <a:rPr lang="en-GB" altLang="fr-FR" sz="1000" dirty="0" smtClean="0"/>
              <a:t>a public, private small medium or large enterprise (including social enterprises)</a:t>
            </a:r>
          </a:p>
          <a:p>
            <a:pPr lvl="1" eaLnBrk="1" hangingPunct="1"/>
            <a:r>
              <a:rPr lang="en-GB" altLang="fr-FR" sz="1000" dirty="0" smtClean="0"/>
              <a:t>a public body at local, regional or national level (including ministries)</a:t>
            </a:r>
          </a:p>
          <a:p>
            <a:pPr lvl="1" eaLnBrk="1" hangingPunct="1"/>
            <a:r>
              <a:rPr lang="en-GB" altLang="fr-FR" sz="1000" dirty="0" smtClean="0"/>
              <a:t>a social partner or other representative of working life, including chambers of commerce, craft/professional associations and trade unions</a:t>
            </a:r>
          </a:p>
          <a:p>
            <a:pPr lvl="1" eaLnBrk="1" hangingPunct="1"/>
            <a:r>
              <a:rPr lang="en-GB" altLang="fr-FR" sz="1000" dirty="0" smtClean="0"/>
              <a:t>a research institute</a:t>
            </a:r>
          </a:p>
          <a:p>
            <a:pPr lvl="1" eaLnBrk="1" hangingPunct="1"/>
            <a:r>
              <a:rPr lang="en-GB" altLang="fr-FR" sz="1000" dirty="0" smtClean="0"/>
              <a:t>a foundation</a:t>
            </a:r>
          </a:p>
          <a:p>
            <a:pPr lvl="1" eaLnBrk="1" hangingPunct="1"/>
            <a:r>
              <a:rPr lang="en-GB" altLang="fr-FR" sz="1000" dirty="0" smtClean="0"/>
              <a:t>a school/institute (on any level, from pre-school to upper secondary education, including vocational education and adult education)</a:t>
            </a:r>
          </a:p>
          <a:p>
            <a:pPr lvl="1" eaLnBrk="1" hangingPunct="1"/>
            <a:r>
              <a:rPr lang="en-GB" altLang="fr-FR" sz="1000" dirty="0" smtClean="0"/>
              <a:t>a non-profit organisation, association, NGO (including </a:t>
            </a:r>
            <a:r>
              <a:rPr lang="en-US" altLang="fr-FR" sz="1000" dirty="0" smtClean="0"/>
              <a:t>national or international associations or networks of higher education institutions, students or teachers associations, etc.)</a:t>
            </a:r>
            <a:endParaRPr lang="en-GB" altLang="fr-FR" sz="1000" dirty="0" smtClean="0"/>
          </a:p>
          <a:p>
            <a:pPr lvl="1" eaLnBrk="1" hangingPunct="1"/>
            <a:r>
              <a:rPr lang="en-IE" altLang="fr-FR" sz="1000" dirty="0" smtClean="0"/>
              <a:t> </a:t>
            </a:r>
            <a:r>
              <a:rPr lang="en-GB" altLang="fr-FR" sz="1000" dirty="0" smtClean="0"/>
              <a:t>a cultural organisation, library, museum</a:t>
            </a:r>
          </a:p>
          <a:p>
            <a:pPr lvl="1" eaLnBrk="1" hangingPunct="1"/>
            <a:r>
              <a:rPr lang="en-GB" altLang="fr-FR" sz="1000" dirty="0" smtClean="0"/>
              <a:t>a body providing career guidance, professional counselling and information services</a:t>
            </a:r>
          </a:p>
          <a:p>
            <a:pPr eaLnBrk="1" hangingPunct="1"/>
            <a:endParaRPr lang="en-GB" altLang="fr-FR" sz="1000" dirty="0" smtClean="0"/>
          </a:p>
        </p:txBody>
      </p:sp>
      <p:sp>
        <p:nvSpPr>
          <p:cNvPr id="788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454" eaLnBrk="0" hangingPunct="0">
              <a:spcBef>
                <a:spcPct val="50000"/>
              </a:spcBef>
              <a:defRPr sz="2400">
                <a:solidFill>
                  <a:srgbClr val="FF0000"/>
                </a:solidFill>
                <a:latin typeface="Verdana" pitchFamily="34" charset="0"/>
                <a:sym typeface="Webdings" pitchFamily="18" charset="2"/>
              </a:defRPr>
            </a:lvl1pPr>
            <a:lvl2pPr marL="743093" indent="-285805" defTabSz="930454" eaLnBrk="0" hangingPunct="0">
              <a:spcBef>
                <a:spcPct val="50000"/>
              </a:spcBef>
              <a:defRPr sz="2400">
                <a:solidFill>
                  <a:srgbClr val="FF0000"/>
                </a:solidFill>
                <a:latin typeface="Verdana" pitchFamily="34" charset="0"/>
                <a:sym typeface="Webdings" pitchFamily="18" charset="2"/>
              </a:defRPr>
            </a:lvl2pPr>
            <a:lvl3pPr marL="1143220" indent="-228644" defTabSz="930454" eaLnBrk="0" hangingPunct="0">
              <a:spcBef>
                <a:spcPct val="50000"/>
              </a:spcBef>
              <a:defRPr sz="2400">
                <a:solidFill>
                  <a:srgbClr val="FF0000"/>
                </a:solidFill>
                <a:latin typeface="Verdana" pitchFamily="34" charset="0"/>
                <a:sym typeface="Webdings" pitchFamily="18" charset="2"/>
              </a:defRPr>
            </a:lvl3pPr>
            <a:lvl4pPr marL="1600508" indent="-228644" defTabSz="930454" eaLnBrk="0" hangingPunct="0">
              <a:spcBef>
                <a:spcPct val="50000"/>
              </a:spcBef>
              <a:defRPr sz="2400">
                <a:solidFill>
                  <a:srgbClr val="FF0000"/>
                </a:solidFill>
                <a:latin typeface="Verdana" pitchFamily="34" charset="0"/>
                <a:sym typeface="Webdings" pitchFamily="18" charset="2"/>
              </a:defRPr>
            </a:lvl4pPr>
            <a:lvl5pPr marL="2057797" indent="-228644" defTabSz="930454" eaLnBrk="0" hangingPunct="0">
              <a:spcBef>
                <a:spcPct val="50000"/>
              </a:spcBef>
              <a:defRPr sz="2400">
                <a:solidFill>
                  <a:srgbClr val="FF0000"/>
                </a:solidFill>
                <a:latin typeface="Verdana" pitchFamily="34" charset="0"/>
                <a:sym typeface="Webdings" pitchFamily="18" charset="2"/>
              </a:defRPr>
            </a:lvl5pPr>
            <a:lvl6pPr marL="2515085"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6pPr>
            <a:lvl7pPr marL="2972372"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660"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949"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1FB7D6F5-7C1F-49F7-BFA3-85EB0FE7B442}" type="slidenum">
              <a:rPr lang="en-GB" sz="1200">
                <a:solidFill>
                  <a:schemeClr val="tx1"/>
                </a:solidFill>
              </a:rPr>
              <a:pPr eaLnBrk="1" hangingPunct="1">
                <a:spcBef>
                  <a:spcPct val="0"/>
                </a:spcBef>
                <a:defRPr/>
              </a:pPr>
              <a:t>13</a:t>
            </a:fld>
            <a:endParaRPr lang="en-GB" sz="120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p>
        </p:txBody>
      </p:sp>
      <p:sp>
        <p:nvSpPr>
          <p:cNvPr id="4" name="Slide Number Placeholder 3"/>
          <p:cNvSpPr>
            <a:spLocks noGrp="1"/>
          </p:cNvSpPr>
          <p:nvPr>
            <p:ph type="sldNum" sz="quarter" idx="5"/>
          </p:nvPr>
        </p:nvSpPr>
        <p:spPr/>
        <p:txBody>
          <a:bodyPr/>
          <a:lstStyle/>
          <a:p>
            <a:pPr>
              <a:defRPr/>
            </a:pPr>
            <a:fld id="{1945C2D3-E703-49A7-B6A4-8A28CBDDB122}" type="slidenum">
              <a:rPr lang="en-GB"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760413" y="742950"/>
            <a:ext cx="5367337" cy="3716338"/>
          </a:xfrm>
          <a:ln/>
        </p:spPr>
      </p:sp>
      <p:sp>
        <p:nvSpPr>
          <p:cNvPr id="10240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sz="1000">
              <a:ea typeface="ＭＳ Ｐゴシック" charset="0"/>
            </a:endParaRPr>
          </a:p>
        </p:txBody>
      </p:sp>
      <p:sp>
        <p:nvSpPr>
          <p:cNvPr id="1024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7896" eaLnBrk="0" hangingPunct="0">
              <a:defRPr sz="1200">
                <a:solidFill>
                  <a:srgbClr val="0F5494"/>
                </a:solidFill>
                <a:latin typeface="Verdana" pitchFamily="34" charset="0"/>
                <a:ea typeface="MS PGothic" pitchFamily="34" charset="-128"/>
              </a:defRPr>
            </a:lvl1pPr>
            <a:lvl2pPr marL="752608" indent="-289465" defTabSz="927896" eaLnBrk="0" hangingPunct="0">
              <a:defRPr sz="1200">
                <a:solidFill>
                  <a:srgbClr val="0F5494"/>
                </a:solidFill>
                <a:latin typeface="Verdana" pitchFamily="34" charset="0"/>
                <a:ea typeface="MS PGothic" pitchFamily="34" charset="-128"/>
              </a:defRPr>
            </a:lvl2pPr>
            <a:lvl3pPr marL="1157859" indent="-231572" defTabSz="927896" eaLnBrk="0" hangingPunct="0">
              <a:defRPr sz="1200">
                <a:solidFill>
                  <a:srgbClr val="0F5494"/>
                </a:solidFill>
                <a:latin typeface="Verdana" pitchFamily="34" charset="0"/>
                <a:ea typeface="MS PGothic" pitchFamily="34" charset="-128"/>
              </a:defRPr>
            </a:lvl3pPr>
            <a:lvl4pPr marL="1621003" indent="-231572" defTabSz="927896" eaLnBrk="0" hangingPunct="0">
              <a:defRPr sz="1200">
                <a:solidFill>
                  <a:srgbClr val="0F5494"/>
                </a:solidFill>
                <a:latin typeface="Verdana" pitchFamily="34" charset="0"/>
                <a:ea typeface="MS PGothic" pitchFamily="34" charset="-128"/>
              </a:defRPr>
            </a:lvl4pPr>
            <a:lvl5pPr marL="2084146" indent="-231572" defTabSz="927896" eaLnBrk="0" hangingPunct="0">
              <a:defRPr sz="1200">
                <a:solidFill>
                  <a:srgbClr val="0F5494"/>
                </a:solidFill>
                <a:latin typeface="Verdana" pitchFamily="34" charset="0"/>
                <a:ea typeface="MS PGothic" pitchFamily="34" charset="-128"/>
              </a:defRPr>
            </a:lvl5pPr>
            <a:lvl6pPr marL="2547290" indent="-231572" defTabSz="927896" eaLnBrk="0" fontAlgn="base" hangingPunct="0">
              <a:spcBef>
                <a:spcPct val="0"/>
              </a:spcBef>
              <a:spcAft>
                <a:spcPct val="0"/>
              </a:spcAft>
              <a:defRPr sz="1200">
                <a:solidFill>
                  <a:srgbClr val="0F5494"/>
                </a:solidFill>
                <a:latin typeface="Verdana" pitchFamily="34" charset="0"/>
                <a:ea typeface="MS PGothic" pitchFamily="34" charset="-128"/>
              </a:defRPr>
            </a:lvl6pPr>
            <a:lvl7pPr marL="3010433" indent="-231572" defTabSz="927896" eaLnBrk="0" fontAlgn="base" hangingPunct="0">
              <a:spcBef>
                <a:spcPct val="0"/>
              </a:spcBef>
              <a:spcAft>
                <a:spcPct val="0"/>
              </a:spcAft>
              <a:defRPr sz="1200">
                <a:solidFill>
                  <a:srgbClr val="0F5494"/>
                </a:solidFill>
                <a:latin typeface="Verdana" pitchFamily="34" charset="0"/>
                <a:ea typeface="MS PGothic" pitchFamily="34" charset="-128"/>
              </a:defRPr>
            </a:lvl7pPr>
            <a:lvl8pPr marL="3473577" indent="-231572" defTabSz="927896" eaLnBrk="0" fontAlgn="base" hangingPunct="0">
              <a:spcBef>
                <a:spcPct val="0"/>
              </a:spcBef>
              <a:spcAft>
                <a:spcPct val="0"/>
              </a:spcAft>
              <a:defRPr sz="1200">
                <a:solidFill>
                  <a:srgbClr val="0F5494"/>
                </a:solidFill>
                <a:latin typeface="Verdana" pitchFamily="34" charset="0"/>
                <a:ea typeface="MS PGothic" pitchFamily="34" charset="-128"/>
              </a:defRPr>
            </a:lvl8pPr>
            <a:lvl9pPr marL="3936721" indent="-231572" defTabSz="927896"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defRPr/>
            </a:pPr>
            <a:fld id="{742FB3BD-4DE9-4B7F-BB89-C8427AC5253A}" type="slidenum">
              <a:rPr lang="en-GB" altLang="en-US" smtClean="0">
                <a:solidFill>
                  <a:srgbClr val="000000"/>
                </a:solidFill>
                <a:sym typeface="Webdings" pitchFamily="18" charset="2"/>
              </a:rPr>
              <a:pPr eaLnBrk="1" hangingPunct="1">
                <a:defRPr/>
              </a:pPr>
              <a:t>15</a:t>
            </a:fld>
            <a:endParaRPr lang="en-GB" altLang="en-US" smtClean="0">
              <a:solidFill>
                <a:srgbClr val="000000"/>
              </a:solidFill>
              <a:sym typeface="Webdings" pitchFamily="18" charset="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
        <p:nvSpPr>
          <p:cNvPr id="1003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896" eaLnBrk="0" hangingPunct="0">
              <a:defRPr sz="1200">
                <a:solidFill>
                  <a:srgbClr val="0F5494"/>
                </a:solidFill>
                <a:latin typeface="Verdana" pitchFamily="34" charset="0"/>
              </a:defRPr>
            </a:lvl1pPr>
            <a:lvl2pPr marL="752608" indent="-289465" defTabSz="927896" eaLnBrk="0" hangingPunct="0">
              <a:defRPr sz="1200">
                <a:solidFill>
                  <a:srgbClr val="0F5494"/>
                </a:solidFill>
                <a:latin typeface="Verdana" pitchFamily="34" charset="0"/>
              </a:defRPr>
            </a:lvl2pPr>
            <a:lvl3pPr marL="1157859" indent="-231572" defTabSz="927896" eaLnBrk="0" hangingPunct="0">
              <a:defRPr sz="1200">
                <a:solidFill>
                  <a:srgbClr val="0F5494"/>
                </a:solidFill>
                <a:latin typeface="Verdana" pitchFamily="34" charset="0"/>
              </a:defRPr>
            </a:lvl3pPr>
            <a:lvl4pPr marL="1621003" indent="-231572" defTabSz="927896" eaLnBrk="0" hangingPunct="0">
              <a:defRPr sz="1200">
                <a:solidFill>
                  <a:srgbClr val="0F5494"/>
                </a:solidFill>
                <a:latin typeface="Verdana" pitchFamily="34" charset="0"/>
              </a:defRPr>
            </a:lvl4pPr>
            <a:lvl5pPr marL="2084146" indent="-231572" defTabSz="927896" eaLnBrk="0" hangingPunct="0">
              <a:defRPr sz="1200">
                <a:solidFill>
                  <a:srgbClr val="0F5494"/>
                </a:solidFill>
                <a:latin typeface="Verdana" pitchFamily="34" charset="0"/>
              </a:defRPr>
            </a:lvl5pPr>
            <a:lvl6pPr marL="2547290" indent="-231572" defTabSz="927896" eaLnBrk="0" fontAlgn="base" hangingPunct="0">
              <a:spcBef>
                <a:spcPct val="0"/>
              </a:spcBef>
              <a:spcAft>
                <a:spcPct val="0"/>
              </a:spcAft>
              <a:defRPr sz="1200">
                <a:solidFill>
                  <a:srgbClr val="0F5494"/>
                </a:solidFill>
                <a:latin typeface="Verdana" pitchFamily="34" charset="0"/>
              </a:defRPr>
            </a:lvl6pPr>
            <a:lvl7pPr marL="3010433" indent="-231572" defTabSz="927896" eaLnBrk="0" fontAlgn="base" hangingPunct="0">
              <a:spcBef>
                <a:spcPct val="0"/>
              </a:spcBef>
              <a:spcAft>
                <a:spcPct val="0"/>
              </a:spcAft>
              <a:defRPr sz="1200">
                <a:solidFill>
                  <a:srgbClr val="0F5494"/>
                </a:solidFill>
                <a:latin typeface="Verdana" pitchFamily="34" charset="0"/>
              </a:defRPr>
            </a:lvl7pPr>
            <a:lvl8pPr marL="3473577" indent="-231572" defTabSz="927896" eaLnBrk="0" fontAlgn="base" hangingPunct="0">
              <a:spcBef>
                <a:spcPct val="0"/>
              </a:spcBef>
              <a:spcAft>
                <a:spcPct val="0"/>
              </a:spcAft>
              <a:defRPr sz="1200">
                <a:solidFill>
                  <a:srgbClr val="0F5494"/>
                </a:solidFill>
                <a:latin typeface="Verdana" pitchFamily="34" charset="0"/>
              </a:defRPr>
            </a:lvl8pPr>
            <a:lvl9pPr marL="3936721" indent="-231572" defTabSz="927896" eaLnBrk="0" fontAlgn="base" hangingPunct="0">
              <a:spcBef>
                <a:spcPct val="0"/>
              </a:spcBef>
              <a:spcAft>
                <a:spcPct val="0"/>
              </a:spcAft>
              <a:defRPr sz="1200">
                <a:solidFill>
                  <a:srgbClr val="0F5494"/>
                </a:solidFill>
                <a:latin typeface="Verdana" pitchFamily="34" charset="0"/>
              </a:defRPr>
            </a:lvl9pPr>
          </a:lstStyle>
          <a:p>
            <a:pPr eaLnBrk="1" hangingPunct="1">
              <a:defRPr/>
            </a:pPr>
            <a:fld id="{69CBD7D8-2C99-4F5D-8961-73CEC86AC48C}" type="slidenum">
              <a:rPr lang="en-GB" altLang="en-US" smtClean="0">
                <a:solidFill>
                  <a:schemeClr val="tx1"/>
                </a:solidFill>
              </a:rPr>
              <a:pPr eaLnBrk="1" hangingPunct="1">
                <a:defRPr/>
              </a:pPr>
              <a:t>16</a:t>
            </a:fld>
            <a:endParaRPr lang="en-GB" altLang="en-US" smtClean="0">
              <a:solidFill>
                <a:schemeClr val="tx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r-FR" smtClean="0"/>
              <a:t>National and regional priorities are the same, only that they were defined at different levels (national – by partner countries; regional – by Commission services)</a:t>
            </a:r>
          </a:p>
          <a:p>
            <a:r>
              <a:rPr lang="en-GB" altLang="fr-FR" smtClean="0"/>
              <a:t>Both apply equally to Joint and Structural projects, the difference is only in the impact expected (national at institutional level; structural at systemic level)</a:t>
            </a:r>
          </a:p>
          <a:p>
            <a:endParaRPr lang="en-GB" altLang="fr-FR" smtClean="0"/>
          </a:p>
          <a:p>
            <a:r>
              <a:rPr lang="en-GB" altLang="fr-FR" b="1" smtClean="0"/>
              <a:t>Four categories  of priorities acting as follows:</a:t>
            </a:r>
          </a:p>
          <a:p>
            <a:endParaRPr lang="en-GB" altLang="fr-FR" b="1" smtClean="0"/>
          </a:p>
          <a:p>
            <a:r>
              <a:rPr lang="en-GB" altLang="fr-FR" b="1" smtClean="0"/>
              <a:t>A. Subject areas  - only to </a:t>
            </a:r>
            <a:r>
              <a:rPr lang="en-GB" altLang="fr-FR" smtClean="0"/>
              <a:t>Curriculum development ("Modernisation of curriculum by developing new and innovative courses and methodologies ")</a:t>
            </a:r>
          </a:p>
          <a:p>
            <a:endParaRPr lang="en-GB" altLang="fr-FR" b="1" smtClean="0"/>
          </a:p>
          <a:p>
            <a:r>
              <a:rPr lang="en-GB" altLang="fr-FR" b="1" smtClean="0"/>
              <a:t>B. Improving quality of education and training </a:t>
            </a:r>
            <a:r>
              <a:rPr lang="en-GB" altLang="fr-FR" b="1" u="sng" smtClean="0"/>
              <a:t>is transversal</a:t>
            </a:r>
            <a:r>
              <a:rPr lang="en-GB" altLang="fr-FR" smtClean="0"/>
              <a:t>; can be used either self-standing, or in combination with A, C or D e.g. Creation of an e-learning platform for Mathematics and Statistics.</a:t>
            </a:r>
          </a:p>
          <a:p>
            <a:endParaRPr lang="en-GB" altLang="fr-FR" smtClean="0"/>
          </a:p>
          <a:p>
            <a:r>
              <a:rPr lang="en-GB" altLang="fr-FR" b="1" smtClean="0"/>
              <a:t>C. Improving management and operation of higher education institutions</a:t>
            </a:r>
            <a:r>
              <a:rPr lang="en-GB" altLang="fr-FR" smtClean="0"/>
              <a:t>, applies to projects dealing with "Modernisation of governance, management and functioning of higher education"</a:t>
            </a:r>
          </a:p>
          <a:p>
            <a:endParaRPr lang="fr-BE" altLang="fr-FR" b="1" smtClean="0"/>
          </a:p>
          <a:p>
            <a:r>
              <a:rPr lang="en-GB" altLang="fr-FR" b="1" smtClean="0"/>
              <a:t>D. Developing the higher education sector within society at large, </a:t>
            </a:r>
            <a:r>
              <a:rPr lang="en-GB" altLang="fr-FR" smtClean="0"/>
              <a:t>applies to projects dealing with "Strengthening of relations between higher education and the wider economic and social environment"</a:t>
            </a:r>
          </a:p>
          <a:p>
            <a:endParaRPr lang="en-GB" altLang="fr-FR" b="1" smtClean="0"/>
          </a:p>
        </p:txBody>
      </p:sp>
      <p:sp>
        <p:nvSpPr>
          <p:cNvPr id="4" name="Slide Number Placeholder 3"/>
          <p:cNvSpPr>
            <a:spLocks noGrp="1"/>
          </p:cNvSpPr>
          <p:nvPr>
            <p:ph type="sldNum" sz="quarter" idx="5"/>
          </p:nvPr>
        </p:nvSpPr>
        <p:spPr/>
        <p:txBody>
          <a:bodyPr/>
          <a:lstStyle/>
          <a:p>
            <a:pPr>
              <a:defRPr/>
            </a:pPr>
            <a:fld id="{E255A375-05AE-430C-A2B5-0A3D8E967547}" type="slidenum">
              <a:rPr lang="en-GB" smtClean="0"/>
              <a:pPr>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762000" y="744538"/>
            <a:ext cx="5364163" cy="3713162"/>
          </a:xfrm>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52562" indent="-289447" eaLnBrk="0" hangingPunct="0">
              <a:spcBef>
                <a:spcPct val="30000"/>
              </a:spcBef>
              <a:defRPr sz="1200">
                <a:solidFill>
                  <a:schemeClr val="tx1"/>
                </a:solidFill>
                <a:latin typeface="Calibri" pitchFamily="34" charset="0"/>
              </a:defRPr>
            </a:lvl2pPr>
            <a:lvl3pPr marL="1157787" indent="-231557" eaLnBrk="0" hangingPunct="0">
              <a:spcBef>
                <a:spcPct val="30000"/>
              </a:spcBef>
              <a:defRPr sz="1200">
                <a:solidFill>
                  <a:schemeClr val="tx1"/>
                </a:solidFill>
                <a:latin typeface="Calibri" pitchFamily="34" charset="0"/>
              </a:defRPr>
            </a:lvl3pPr>
            <a:lvl4pPr marL="1620901" indent="-231557" eaLnBrk="0" hangingPunct="0">
              <a:spcBef>
                <a:spcPct val="30000"/>
              </a:spcBef>
              <a:defRPr sz="1200">
                <a:solidFill>
                  <a:schemeClr val="tx1"/>
                </a:solidFill>
                <a:latin typeface="Calibri" pitchFamily="34" charset="0"/>
              </a:defRPr>
            </a:lvl4pPr>
            <a:lvl5pPr marL="2084016" indent="-231557" eaLnBrk="0" hangingPunct="0">
              <a:spcBef>
                <a:spcPct val="30000"/>
              </a:spcBef>
              <a:defRPr sz="1200">
                <a:solidFill>
                  <a:schemeClr val="tx1"/>
                </a:solidFill>
                <a:latin typeface="Calibri" pitchFamily="34" charset="0"/>
              </a:defRPr>
            </a:lvl5pPr>
            <a:lvl6pPr marL="2547131" indent="-231557" eaLnBrk="0" fontAlgn="base" hangingPunct="0">
              <a:spcBef>
                <a:spcPct val="30000"/>
              </a:spcBef>
              <a:spcAft>
                <a:spcPct val="0"/>
              </a:spcAft>
              <a:defRPr sz="1200">
                <a:solidFill>
                  <a:schemeClr val="tx1"/>
                </a:solidFill>
                <a:latin typeface="Calibri" pitchFamily="34" charset="0"/>
              </a:defRPr>
            </a:lvl6pPr>
            <a:lvl7pPr marL="3010246" indent="-231557" eaLnBrk="0" fontAlgn="base" hangingPunct="0">
              <a:spcBef>
                <a:spcPct val="30000"/>
              </a:spcBef>
              <a:spcAft>
                <a:spcPct val="0"/>
              </a:spcAft>
              <a:defRPr sz="1200">
                <a:solidFill>
                  <a:schemeClr val="tx1"/>
                </a:solidFill>
                <a:latin typeface="Calibri" pitchFamily="34" charset="0"/>
              </a:defRPr>
            </a:lvl7pPr>
            <a:lvl8pPr marL="3473361" indent="-231557" eaLnBrk="0" fontAlgn="base" hangingPunct="0">
              <a:spcBef>
                <a:spcPct val="30000"/>
              </a:spcBef>
              <a:spcAft>
                <a:spcPct val="0"/>
              </a:spcAft>
              <a:defRPr sz="1200">
                <a:solidFill>
                  <a:schemeClr val="tx1"/>
                </a:solidFill>
                <a:latin typeface="Calibri" pitchFamily="34" charset="0"/>
              </a:defRPr>
            </a:lvl8pPr>
            <a:lvl9pPr marL="3936476" indent="-23155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3227241-3490-460D-946A-244B4DBB090F}" type="slidenum">
              <a:rPr lang="en-GB" altLang="en-US" sz="1300">
                <a:latin typeface="Arial" pitchFamily="34" charset="0"/>
              </a:rPr>
              <a:pPr eaLnBrk="1" hangingPunct="1">
                <a:spcBef>
                  <a:spcPct val="0"/>
                </a:spcBef>
              </a:pPr>
              <a:t>18</a:t>
            </a:fld>
            <a:endParaRPr lang="en-GB" altLang="en-US" sz="130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fr-BE" altLang="fr-FR" sz="2000" smtClean="0">
              <a:solidFill>
                <a:srgbClr val="0F5494"/>
              </a:solidFill>
            </a:endParaRPr>
          </a:p>
          <a:p>
            <a:pPr eaLnBrk="1" hangingPunct="1"/>
            <a:r>
              <a:rPr lang="en-IE" altLang="fr-FR" smtClean="0"/>
              <a:t>The contribution to the travels is based on a unit-cost depending on the travel distance per participant. Travel distances must be calculated using the distance calculator supported by the European Commission (</a:t>
            </a:r>
            <a:r>
              <a:rPr lang="en-IE" altLang="fr-FR" smtClean="0">
                <a:hlinkClick r:id="rId3"/>
              </a:rPr>
              <a:t>http://ec.europa.eu/programmes/erasmus-plus/tools/distance_en.htm</a:t>
            </a:r>
            <a:r>
              <a:rPr lang="en-IE" altLang="fr-FR" smtClean="0"/>
              <a:t>).</a:t>
            </a:r>
            <a:endParaRPr lang="en-GB" altLang="fr-FR" smtClean="0"/>
          </a:p>
          <a:p>
            <a:pPr eaLnBrk="1" hangingPunct="1"/>
            <a:r>
              <a:rPr lang="en-IE" altLang="fr-FR" smtClean="0"/>
              <a:t> </a:t>
            </a:r>
            <a:endParaRPr lang="en-GB" altLang="fr-FR" smtClean="0"/>
          </a:p>
          <a:p>
            <a:pPr eaLnBrk="1" hangingPunct="1"/>
            <a:r>
              <a:rPr lang="en-IE" altLang="fr-FR" smtClean="0"/>
              <a:t>The contribution to the travels costs will be managed by the partnership and the agreed modalities shall be part of the partnership agreement.</a:t>
            </a:r>
            <a:endParaRPr lang="en-GB" altLang="fr-FR" smtClean="0"/>
          </a:p>
          <a:p>
            <a:pPr eaLnBrk="1" hangingPunct="1"/>
            <a:endParaRPr lang="en-GB" altLang="fr-FR" smtClean="0"/>
          </a:p>
        </p:txBody>
      </p:sp>
      <p:sp>
        <p:nvSpPr>
          <p:cNvPr id="962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454" eaLnBrk="0" hangingPunct="0">
              <a:spcBef>
                <a:spcPct val="50000"/>
              </a:spcBef>
              <a:defRPr sz="2400">
                <a:solidFill>
                  <a:srgbClr val="FF0000"/>
                </a:solidFill>
                <a:latin typeface="Verdana" pitchFamily="34" charset="0"/>
                <a:sym typeface="Webdings" pitchFamily="18" charset="2"/>
              </a:defRPr>
            </a:lvl1pPr>
            <a:lvl2pPr marL="743093" indent="-285805" defTabSz="930454" eaLnBrk="0" hangingPunct="0">
              <a:spcBef>
                <a:spcPct val="50000"/>
              </a:spcBef>
              <a:defRPr sz="2400">
                <a:solidFill>
                  <a:srgbClr val="FF0000"/>
                </a:solidFill>
                <a:latin typeface="Verdana" pitchFamily="34" charset="0"/>
                <a:sym typeface="Webdings" pitchFamily="18" charset="2"/>
              </a:defRPr>
            </a:lvl2pPr>
            <a:lvl3pPr marL="1143220" indent="-228644" defTabSz="930454" eaLnBrk="0" hangingPunct="0">
              <a:spcBef>
                <a:spcPct val="50000"/>
              </a:spcBef>
              <a:defRPr sz="2400">
                <a:solidFill>
                  <a:srgbClr val="FF0000"/>
                </a:solidFill>
                <a:latin typeface="Verdana" pitchFamily="34" charset="0"/>
                <a:sym typeface="Webdings" pitchFamily="18" charset="2"/>
              </a:defRPr>
            </a:lvl3pPr>
            <a:lvl4pPr marL="1600508" indent="-228644" defTabSz="930454" eaLnBrk="0" hangingPunct="0">
              <a:spcBef>
                <a:spcPct val="50000"/>
              </a:spcBef>
              <a:defRPr sz="2400">
                <a:solidFill>
                  <a:srgbClr val="FF0000"/>
                </a:solidFill>
                <a:latin typeface="Verdana" pitchFamily="34" charset="0"/>
                <a:sym typeface="Webdings" pitchFamily="18" charset="2"/>
              </a:defRPr>
            </a:lvl4pPr>
            <a:lvl5pPr marL="2057797" indent="-228644" defTabSz="930454" eaLnBrk="0" hangingPunct="0">
              <a:spcBef>
                <a:spcPct val="50000"/>
              </a:spcBef>
              <a:defRPr sz="2400">
                <a:solidFill>
                  <a:srgbClr val="FF0000"/>
                </a:solidFill>
                <a:latin typeface="Verdana" pitchFamily="34" charset="0"/>
                <a:sym typeface="Webdings" pitchFamily="18" charset="2"/>
              </a:defRPr>
            </a:lvl5pPr>
            <a:lvl6pPr marL="2515085"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6pPr>
            <a:lvl7pPr marL="2972372"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660"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949"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6DBB7BE3-9F36-4225-8FA3-262D3F6B78B6}" type="slidenum">
              <a:rPr lang="en-GB" sz="1200">
                <a:solidFill>
                  <a:schemeClr val="tx1"/>
                </a:solidFill>
              </a:rPr>
              <a:pPr eaLnBrk="1" hangingPunct="1">
                <a:spcBef>
                  <a:spcPct val="0"/>
                </a:spcBef>
                <a:defRPr/>
              </a:pPr>
              <a:t>19</a:t>
            </a:fld>
            <a:endParaRPr lang="en-GB" sz="120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762000" y="744538"/>
            <a:ext cx="5364163" cy="3713162"/>
          </a:xfrm>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B1612205-D351-44E3-8392-DDCF68F1903B}"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fr-BE" sz="1000" dirty="0" err="1" smtClean="0"/>
              <a:t>Ineligible</a:t>
            </a:r>
            <a:r>
              <a:rPr lang="fr-BE" sz="1000" dirty="0" smtClean="0"/>
              <a:t> </a:t>
            </a:r>
            <a:r>
              <a:rPr lang="fr-BE" sz="1000" dirty="0" err="1" smtClean="0"/>
              <a:t>Costs</a:t>
            </a:r>
            <a:endParaRPr lang="fr-BE" sz="1000" dirty="0" smtClean="0"/>
          </a:p>
          <a:p>
            <a:pPr eaLnBrk="1" hangingPunct="1">
              <a:defRPr/>
            </a:pPr>
            <a:r>
              <a:rPr lang="en-GB" sz="1000" b="1" cap="small" dirty="0" smtClean="0"/>
              <a:t>expenses for activities and related travel that are </a:t>
            </a:r>
            <a:r>
              <a:rPr lang="en-GB" sz="1000" b="1" u="sng" cap="small" dirty="0" smtClean="0"/>
              <a:t>not </a:t>
            </a:r>
            <a:r>
              <a:rPr lang="en-GB" sz="1000" b="1" cap="small" dirty="0" smtClean="0"/>
              <a:t>carried out at the project </a:t>
            </a:r>
            <a:r>
              <a:rPr lang="en-GB" sz="1000" b="1" u="sng" cap="small" dirty="0" smtClean="0"/>
              <a:t>partners</a:t>
            </a:r>
          </a:p>
          <a:p>
            <a:pPr eaLnBrk="1" hangingPunct="1">
              <a:defRPr/>
            </a:pPr>
            <a:endParaRPr lang="en-GB" sz="1000" b="1" cap="small" dirty="0" smtClean="0"/>
          </a:p>
          <a:p>
            <a:pPr eaLnBrk="1" hangingPunct="1">
              <a:defRPr/>
            </a:pPr>
            <a:r>
              <a:rPr lang="en-GB" sz="1000" b="1" cap="small" dirty="0" smtClean="0"/>
              <a:t>equipment such as: </a:t>
            </a:r>
            <a:r>
              <a:rPr lang="en-GB" sz="1000" b="1" u="sng" cap="small" dirty="0" smtClean="0"/>
              <a:t>furniture, motor vehicles of any kind</a:t>
            </a:r>
          </a:p>
          <a:p>
            <a:pPr eaLnBrk="1" hangingPunct="1">
              <a:defRPr/>
            </a:pPr>
            <a:endParaRPr lang="en-GB" sz="1000" b="1" cap="small" dirty="0" smtClean="0"/>
          </a:p>
          <a:p>
            <a:pPr eaLnBrk="1" hangingPunct="1">
              <a:defRPr/>
            </a:pPr>
            <a:r>
              <a:rPr lang="en-GB" sz="1000" b="1" cap="small" dirty="0" smtClean="0"/>
              <a:t>equipment for </a:t>
            </a:r>
            <a:r>
              <a:rPr lang="en-GB" sz="1000" b="1" u="sng" cap="small" dirty="0" smtClean="0"/>
              <a:t>research and development purposes</a:t>
            </a:r>
            <a:r>
              <a:rPr lang="en-GB" sz="1000" b="1" cap="small" dirty="0" smtClean="0"/>
              <a:t>, telephones, mobile phones, alarm systems and anti-theft Systems</a:t>
            </a:r>
          </a:p>
          <a:p>
            <a:pPr eaLnBrk="1" hangingPunct="1">
              <a:defRPr/>
            </a:pPr>
            <a:endParaRPr lang="en-GB" sz="1000" b="1" cap="small" dirty="0" smtClean="0"/>
          </a:p>
          <a:p>
            <a:pPr eaLnBrk="1" hangingPunct="1">
              <a:defRPr/>
            </a:pPr>
            <a:r>
              <a:rPr lang="en-GB" sz="1000" b="1" cap="small" dirty="0" smtClean="0"/>
              <a:t>costs of </a:t>
            </a:r>
            <a:r>
              <a:rPr lang="en-GB" sz="1000" b="1" u="sng" cap="small" dirty="0" smtClean="0"/>
              <a:t>premises</a:t>
            </a:r>
            <a:r>
              <a:rPr lang="en-GB" sz="1000" b="1" cap="small" dirty="0" smtClean="0"/>
              <a:t> (purchase, heating, maintenance, repairs etc.)</a:t>
            </a:r>
          </a:p>
          <a:p>
            <a:pPr eaLnBrk="1" hangingPunct="1">
              <a:defRPr/>
            </a:pPr>
            <a:endParaRPr lang="en-GB" sz="1000" b="1" cap="small" dirty="0" smtClean="0"/>
          </a:p>
          <a:p>
            <a:pPr eaLnBrk="1" hangingPunct="1">
              <a:defRPr/>
            </a:pPr>
            <a:r>
              <a:rPr lang="en-GB" sz="1000" b="1" cap="small" dirty="0" smtClean="0"/>
              <a:t>costs linked to the purchase of </a:t>
            </a:r>
            <a:r>
              <a:rPr lang="en-GB" sz="1000" b="1" u="sng" cap="small" dirty="0" smtClean="0"/>
              <a:t>real estate</a:t>
            </a:r>
          </a:p>
          <a:p>
            <a:pPr eaLnBrk="1" hangingPunct="1">
              <a:defRPr/>
            </a:pPr>
            <a:endParaRPr lang="en-GB" sz="1000" b="1" cap="small" dirty="0" smtClean="0"/>
          </a:p>
          <a:p>
            <a:pPr eaLnBrk="1" hangingPunct="1">
              <a:defRPr/>
            </a:pPr>
            <a:r>
              <a:rPr lang="en-GB" sz="1000" b="1" u="sng" cap="small" dirty="0" smtClean="0"/>
              <a:t>depreciation costs</a:t>
            </a:r>
          </a:p>
          <a:p>
            <a:pPr eaLnBrk="1" hangingPunct="1">
              <a:defRPr/>
            </a:pPr>
            <a:endParaRPr lang="en-GB" sz="1000" dirty="0"/>
          </a:p>
        </p:txBody>
      </p:sp>
      <p:sp>
        <p:nvSpPr>
          <p:cNvPr id="911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454" eaLnBrk="0" hangingPunct="0">
              <a:spcBef>
                <a:spcPct val="50000"/>
              </a:spcBef>
              <a:defRPr sz="2400">
                <a:solidFill>
                  <a:srgbClr val="FF0000"/>
                </a:solidFill>
                <a:latin typeface="Verdana" pitchFamily="34" charset="0"/>
                <a:sym typeface="Webdings" pitchFamily="18" charset="2"/>
              </a:defRPr>
            </a:lvl1pPr>
            <a:lvl2pPr marL="743093" indent="-285805" defTabSz="930454" eaLnBrk="0" hangingPunct="0">
              <a:spcBef>
                <a:spcPct val="50000"/>
              </a:spcBef>
              <a:defRPr sz="2400">
                <a:solidFill>
                  <a:srgbClr val="FF0000"/>
                </a:solidFill>
                <a:latin typeface="Verdana" pitchFamily="34" charset="0"/>
                <a:sym typeface="Webdings" pitchFamily="18" charset="2"/>
              </a:defRPr>
            </a:lvl2pPr>
            <a:lvl3pPr marL="1143220" indent="-228644" defTabSz="930454" eaLnBrk="0" hangingPunct="0">
              <a:spcBef>
                <a:spcPct val="50000"/>
              </a:spcBef>
              <a:defRPr sz="2400">
                <a:solidFill>
                  <a:srgbClr val="FF0000"/>
                </a:solidFill>
                <a:latin typeface="Verdana" pitchFamily="34" charset="0"/>
                <a:sym typeface="Webdings" pitchFamily="18" charset="2"/>
              </a:defRPr>
            </a:lvl3pPr>
            <a:lvl4pPr marL="1600508" indent="-228644" defTabSz="930454" eaLnBrk="0" hangingPunct="0">
              <a:spcBef>
                <a:spcPct val="50000"/>
              </a:spcBef>
              <a:defRPr sz="2400">
                <a:solidFill>
                  <a:srgbClr val="FF0000"/>
                </a:solidFill>
                <a:latin typeface="Verdana" pitchFamily="34" charset="0"/>
                <a:sym typeface="Webdings" pitchFamily="18" charset="2"/>
              </a:defRPr>
            </a:lvl4pPr>
            <a:lvl5pPr marL="2057797" indent="-228644" defTabSz="930454" eaLnBrk="0" hangingPunct="0">
              <a:spcBef>
                <a:spcPct val="50000"/>
              </a:spcBef>
              <a:defRPr sz="2400">
                <a:solidFill>
                  <a:srgbClr val="FF0000"/>
                </a:solidFill>
                <a:latin typeface="Verdana" pitchFamily="34" charset="0"/>
                <a:sym typeface="Webdings" pitchFamily="18" charset="2"/>
              </a:defRPr>
            </a:lvl5pPr>
            <a:lvl6pPr marL="2515085"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6pPr>
            <a:lvl7pPr marL="2972372"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660"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949"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BD89C18D-0F39-4D7A-B83C-E2B41A260A7A}" type="slidenum">
              <a:rPr lang="en-GB" sz="1200">
                <a:solidFill>
                  <a:schemeClr val="tx1"/>
                </a:solidFill>
              </a:rPr>
              <a:pPr eaLnBrk="1" hangingPunct="1">
                <a:spcBef>
                  <a:spcPct val="0"/>
                </a:spcBef>
                <a:defRPr/>
              </a:pPr>
              <a:t>20</a:t>
            </a:fld>
            <a:endParaRPr lang="en-GB" sz="120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BE" altLang="fr-FR" sz="1000" smtClean="0">
                <a:solidFill>
                  <a:srgbClr val="0F5494"/>
                </a:solidFill>
              </a:rPr>
              <a:t>Estimated budget of CBHE projects will be a combination of unit costs and real costs:</a:t>
            </a:r>
          </a:p>
          <a:p>
            <a:pPr eaLnBrk="1" hangingPunct="1"/>
            <a:endParaRPr lang="en-US" altLang="fr-FR" sz="1000" smtClean="0"/>
          </a:p>
        </p:txBody>
      </p:sp>
      <p:sp>
        <p:nvSpPr>
          <p:cNvPr id="901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454" eaLnBrk="0" hangingPunct="0">
              <a:spcBef>
                <a:spcPct val="50000"/>
              </a:spcBef>
              <a:defRPr sz="2400">
                <a:solidFill>
                  <a:srgbClr val="FF0000"/>
                </a:solidFill>
                <a:latin typeface="Verdana" pitchFamily="34" charset="0"/>
                <a:sym typeface="Webdings" pitchFamily="18" charset="2"/>
              </a:defRPr>
            </a:lvl1pPr>
            <a:lvl2pPr marL="743093" indent="-285805" defTabSz="930454" eaLnBrk="0" hangingPunct="0">
              <a:spcBef>
                <a:spcPct val="50000"/>
              </a:spcBef>
              <a:defRPr sz="2400">
                <a:solidFill>
                  <a:srgbClr val="FF0000"/>
                </a:solidFill>
                <a:latin typeface="Verdana" pitchFamily="34" charset="0"/>
                <a:sym typeface="Webdings" pitchFamily="18" charset="2"/>
              </a:defRPr>
            </a:lvl2pPr>
            <a:lvl3pPr marL="1143220" indent="-228644" defTabSz="930454" eaLnBrk="0" hangingPunct="0">
              <a:spcBef>
                <a:spcPct val="50000"/>
              </a:spcBef>
              <a:defRPr sz="2400">
                <a:solidFill>
                  <a:srgbClr val="FF0000"/>
                </a:solidFill>
                <a:latin typeface="Verdana" pitchFamily="34" charset="0"/>
                <a:sym typeface="Webdings" pitchFamily="18" charset="2"/>
              </a:defRPr>
            </a:lvl3pPr>
            <a:lvl4pPr marL="1600508" indent="-228644" defTabSz="930454" eaLnBrk="0" hangingPunct="0">
              <a:spcBef>
                <a:spcPct val="50000"/>
              </a:spcBef>
              <a:defRPr sz="2400">
                <a:solidFill>
                  <a:srgbClr val="FF0000"/>
                </a:solidFill>
                <a:latin typeface="Verdana" pitchFamily="34" charset="0"/>
                <a:sym typeface="Webdings" pitchFamily="18" charset="2"/>
              </a:defRPr>
            </a:lvl4pPr>
            <a:lvl5pPr marL="2057797" indent="-228644" defTabSz="930454" eaLnBrk="0" hangingPunct="0">
              <a:spcBef>
                <a:spcPct val="50000"/>
              </a:spcBef>
              <a:defRPr sz="2400">
                <a:solidFill>
                  <a:srgbClr val="FF0000"/>
                </a:solidFill>
                <a:latin typeface="Verdana" pitchFamily="34" charset="0"/>
                <a:sym typeface="Webdings" pitchFamily="18" charset="2"/>
              </a:defRPr>
            </a:lvl5pPr>
            <a:lvl6pPr marL="2515085"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6pPr>
            <a:lvl7pPr marL="2972372"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660"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949"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A8F5A24C-50F2-4922-BD8F-C4E9DB4CB0CA}" type="slidenum">
              <a:rPr lang="en-GB" sz="1200">
                <a:solidFill>
                  <a:schemeClr val="tx1"/>
                </a:solidFill>
              </a:rPr>
              <a:pPr eaLnBrk="1" hangingPunct="1">
                <a:spcBef>
                  <a:spcPct val="0"/>
                </a:spcBef>
                <a:defRPr/>
              </a:pPr>
              <a:t>21</a:t>
            </a:fld>
            <a:endParaRPr lang="en-GB" sz="120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fr-BE" dirty="0" smtClean="0"/>
              <a:t>Unit </a:t>
            </a:r>
            <a:r>
              <a:rPr lang="fr-BE" dirty="0" err="1" smtClean="0"/>
              <a:t>costs</a:t>
            </a:r>
            <a:r>
              <a:rPr lang="fr-BE" dirty="0" smtClean="0"/>
              <a:t> are based:</a:t>
            </a:r>
          </a:p>
          <a:p>
            <a:pPr eaLnBrk="1" hangingPunct="1">
              <a:defRPr/>
            </a:pPr>
            <a:endParaRPr lang="fr-BE" dirty="0" smtClean="0"/>
          </a:p>
          <a:p>
            <a:pPr marL="467486" indent="-467486" eaLnBrk="1" hangingPunct="1">
              <a:buFontTx/>
              <a:buChar char="-"/>
              <a:defRPr/>
            </a:pPr>
            <a:r>
              <a:rPr lang="fr-BE" dirty="0" err="1" smtClean="0"/>
              <a:t>Working</a:t>
            </a:r>
            <a:r>
              <a:rPr lang="fr-BE" dirty="0" smtClean="0"/>
              <a:t> group EAC/EACEA for E+ as a </a:t>
            </a:r>
            <a:r>
              <a:rPr lang="fr-BE" dirty="0" err="1" smtClean="0"/>
              <a:t>whole</a:t>
            </a:r>
            <a:r>
              <a:rPr lang="fr-BE" dirty="0" smtClean="0"/>
              <a:t>.</a:t>
            </a:r>
          </a:p>
          <a:p>
            <a:pPr eaLnBrk="1" hangingPunct="1">
              <a:buFont typeface="Arial" charset="0"/>
              <a:buNone/>
              <a:defRPr/>
            </a:pPr>
            <a:endParaRPr lang="fr-BE" dirty="0" smtClean="0"/>
          </a:p>
          <a:p>
            <a:pPr marL="467486" indent="-467486" eaLnBrk="1" hangingPunct="1">
              <a:buFontTx/>
              <a:buChar char="-"/>
              <a:defRPr/>
            </a:pPr>
            <a:r>
              <a:rPr lang="fr-BE" dirty="0" err="1" smtClean="0"/>
              <a:t>Statistical</a:t>
            </a:r>
            <a:r>
              <a:rPr lang="fr-BE" dirty="0" smtClean="0"/>
              <a:t> </a:t>
            </a:r>
            <a:r>
              <a:rPr lang="fr-BE" dirty="0" err="1" smtClean="0"/>
              <a:t>analysis</a:t>
            </a:r>
            <a:r>
              <a:rPr lang="fr-BE" dirty="0" smtClean="0"/>
              <a:t> of </a:t>
            </a:r>
            <a:r>
              <a:rPr lang="fr-BE" dirty="0" err="1" smtClean="0"/>
              <a:t>historical</a:t>
            </a:r>
            <a:r>
              <a:rPr lang="fr-BE" dirty="0" smtClean="0"/>
              <a:t> data of </a:t>
            </a:r>
            <a:r>
              <a:rPr lang="fr-BE" dirty="0" err="1" smtClean="0"/>
              <a:t>different</a:t>
            </a:r>
            <a:r>
              <a:rPr lang="fr-BE" dirty="0" smtClean="0"/>
              <a:t> programmes </a:t>
            </a:r>
            <a:r>
              <a:rPr lang="fr-BE" sz="1100" dirty="0"/>
              <a:t>(</a:t>
            </a:r>
            <a:r>
              <a:rPr lang="fr-BE" sz="1100" dirty="0" err="1"/>
              <a:t>including</a:t>
            </a:r>
            <a:r>
              <a:rPr lang="fr-BE" sz="1100" dirty="0"/>
              <a:t> Tempus).</a:t>
            </a:r>
          </a:p>
          <a:p>
            <a:pPr marL="467486" indent="-467486" eaLnBrk="1" hangingPunct="1">
              <a:buFontTx/>
              <a:buChar char="-"/>
              <a:defRPr/>
            </a:pPr>
            <a:endParaRPr lang="fr-BE" sz="1100" dirty="0"/>
          </a:p>
          <a:p>
            <a:pPr eaLnBrk="1" hangingPunct="1">
              <a:defRPr/>
            </a:pPr>
            <a:endParaRPr lang="en-GB" dirty="0"/>
          </a:p>
        </p:txBody>
      </p:sp>
      <p:sp>
        <p:nvSpPr>
          <p:cNvPr id="942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454" eaLnBrk="0" hangingPunct="0">
              <a:spcBef>
                <a:spcPct val="50000"/>
              </a:spcBef>
              <a:defRPr sz="2400">
                <a:solidFill>
                  <a:srgbClr val="FF0000"/>
                </a:solidFill>
                <a:latin typeface="Verdana" pitchFamily="34" charset="0"/>
                <a:sym typeface="Webdings" pitchFamily="18" charset="2"/>
              </a:defRPr>
            </a:lvl1pPr>
            <a:lvl2pPr marL="743093" indent="-285805" defTabSz="930454" eaLnBrk="0" hangingPunct="0">
              <a:spcBef>
                <a:spcPct val="50000"/>
              </a:spcBef>
              <a:defRPr sz="2400">
                <a:solidFill>
                  <a:srgbClr val="FF0000"/>
                </a:solidFill>
                <a:latin typeface="Verdana" pitchFamily="34" charset="0"/>
                <a:sym typeface="Webdings" pitchFamily="18" charset="2"/>
              </a:defRPr>
            </a:lvl2pPr>
            <a:lvl3pPr marL="1143220" indent="-228644" defTabSz="930454" eaLnBrk="0" hangingPunct="0">
              <a:spcBef>
                <a:spcPct val="50000"/>
              </a:spcBef>
              <a:defRPr sz="2400">
                <a:solidFill>
                  <a:srgbClr val="FF0000"/>
                </a:solidFill>
                <a:latin typeface="Verdana" pitchFamily="34" charset="0"/>
                <a:sym typeface="Webdings" pitchFamily="18" charset="2"/>
              </a:defRPr>
            </a:lvl3pPr>
            <a:lvl4pPr marL="1600508" indent="-228644" defTabSz="930454" eaLnBrk="0" hangingPunct="0">
              <a:spcBef>
                <a:spcPct val="50000"/>
              </a:spcBef>
              <a:defRPr sz="2400">
                <a:solidFill>
                  <a:srgbClr val="FF0000"/>
                </a:solidFill>
                <a:latin typeface="Verdana" pitchFamily="34" charset="0"/>
                <a:sym typeface="Webdings" pitchFamily="18" charset="2"/>
              </a:defRPr>
            </a:lvl4pPr>
            <a:lvl5pPr marL="2057797" indent="-228644" defTabSz="930454" eaLnBrk="0" hangingPunct="0">
              <a:spcBef>
                <a:spcPct val="50000"/>
              </a:spcBef>
              <a:defRPr sz="2400">
                <a:solidFill>
                  <a:srgbClr val="FF0000"/>
                </a:solidFill>
                <a:latin typeface="Verdana" pitchFamily="34" charset="0"/>
                <a:sym typeface="Webdings" pitchFamily="18" charset="2"/>
              </a:defRPr>
            </a:lvl5pPr>
            <a:lvl6pPr marL="2515085"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6pPr>
            <a:lvl7pPr marL="2972372"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660"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949"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30C6AEC3-1890-47EC-8D1D-9B618BC950B1}" type="slidenum">
              <a:rPr lang="en-GB" sz="1200">
                <a:solidFill>
                  <a:schemeClr val="tx1"/>
                </a:solidFill>
              </a:rPr>
              <a:pPr eaLnBrk="1" hangingPunct="1">
                <a:spcBef>
                  <a:spcPct val="0"/>
                </a:spcBef>
                <a:defRPr/>
              </a:pPr>
              <a:t>22</a:t>
            </a:fld>
            <a:endParaRPr lang="en-GB" sz="120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fr-BE" dirty="0" smtClean="0"/>
              <a:t>Unit </a:t>
            </a:r>
            <a:r>
              <a:rPr lang="fr-BE" dirty="0" err="1" smtClean="0"/>
              <a:t>costs</a:t>
            </a:r>
            <a:r>
              <a:rPr lang="fr-BE" dirty="0" smtClean="0"/>
              <a:t> are based:</a:t>
            </a:r>
          </a:p>
          <a:p>
            <a:pPr eaLnBrk="1" hangingPunct="1">
              <a:defRPr/>
            </a:pPr>
            <a:endParaRPr lang="fr-BE" dirty="0" smtClean="0"/>
          </a:p>
          <a:p>
            <a:pPr marL="467486" indent="-467486" eaLnBrk="1" hangingPunct="1">
              <a:buFontTx/>
              <a:buChar char="-"/>
              <a:defRPr/>
            </a:pPr>
            <a:r>
              <a:rPr lang="fr-BE" dirty="0" err="1" smtClean="0"/>
              <a:t>Working</a:t>
            </a:r>
            <a:r>
              <a:rPr lang="fr-BE" dirty="0" smtClean="0"/>
              <a:t> group EAC/EACEA for E+ as a </a:t>
            </a:r>
            <a:r>
              <a:rPr lang="fr-BE" dirty="0" err="1" smtClean="0"/>
              <a:t>whole</a:t>
            </a:r>
            <a:r>
              <a:rPr lang="fr-BE" dirty="0" smtClean="0"/>
              <a:t>.</a:t>
            </a:r>
          </a:p>
          <a:p>
            <a:pPr eaLnBrk="1" hangingPunct="1">
              <a:buFont typeface="Arial" charset="0"/>
              <a:buNone/>
              <a:defRPr/>
            </a:pPr>
            <a:endParaRPr lang="fr-BE" dirty="0" smtClean="0"/>
          </a:p>
          <a:p>
            <a:pPr marL="467486" indent="-467486" eaLnBrk="1" hangingPunct="1">
              <a:buFontTx/>
              <a:buChar char="-"/>
              <a:defRPr/>
            </a:pPr>
            <a:r>
              <a:rPr lang="fr-BE" dirty="0" err="1" smtClean="0"/>
              <a:t>Statistical</a:t>
            </a:r>
            <a:r>
              <a:rPr lang="fr-BE" dirty="0" smtClean="0"/>
              <a:t> </a:t>
            </a:r>
            <a:r>
              <a:rPr lang="fr-BE" dirty="0" err="1" smtClean="0"/>
              <a:t>analysis</a:t>
            </a:r>
            <a:r>
              <a:rPr lang="fr-BE" dirty="0" smtClean="0"/>
              <a:t> of </a:t>
            </a:r>
            <a:r>
              <a:rPr lang="fr-BE" dirty="0" err="1" smtClean="0"/>
              <a:t>historical</a:t>
            </a:r>
            <a:r>
              <a:rPr lang="fr-BE" dirty="0" smtClean="0"/>
              <a:t> data of </a:t>
            </a:r>
            <a:r>
              <a:rPr lang="fr-BE" dirty="0" err="1" smtClean="0"/>
              <a:t>different</a:t>
            </a:r>
            <a:r>
              <a:rPr lang="fr-BE" dirty="0" smtClean="0"/>
              <a:t> programmes </a:t>
            </a:r>
            <a:r>
              <a:rPr lang="fr-BE" sz="1100" dirty="0"/>
              <a:t>(</a:t>
            </a:r>
            <a:r>
              <a:rPr lang="fr-BE" sz="1100" dirty="0" err="1"/>
              <a:t>including</a:t>
            </a:r>
            <a:r>
              <a:rPr lang="fr-BE" sz="1100" dirty="0"/>
              <a:t> Tempus).</a:t>
            </a:r>
          </a:p>
          <a:p>
            <a:pPr marL="467486" indent="-467486" eaLnBrk="1" hangingPunct="1">
              <a:buFontTx/>
              <a:buChar char="-"/>
              <a:defRPr/>
            </a:pPr>
            <a:endParaRPr lang="fr-BE" sz="1100" dirty="0"/>
          </a:p>
          <a:p>
            <a:pPr eaLnBrk="1" hangingPunct="1">
              <a:defRPr/>
            </a:pPr>
            <a:endParaRPr lang="en-GB" dirty="0"/>
          </a:p>
        </p:txBody>
      </p:sp>
      <p:sp>
        <p:nvSpPr>
          <p:cNvPr id="942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454" eaLnBrk="0" hangingPunct="0">
              <a:spcBef>
                <a:spcPct val="50000"/>
              </a:spcBef>
              <a:defRPr sz="2400">
                <a:solidFill>
                  <a:srgbClr val="FF0000"/>
                </a:solidFill>
                <a:latin typeface="Verdana" pitchFamily="34" charset="0"/>
                <a:sym typeface="Webdings" pitchFamily="18" charset="2"/>
              </a:defRPr>
            </a:lvl1pPr>
            <a:lvl2pPr marL="743093" indent="-285805" defTabSz="930454" eaLnBrk="0" hangingPunct="0">
              <a:spcBef>
                <a:spcPct val="50000"/>
              </a:spcBef>
              <a:defRPr sz="2400">
                <a:solidFill>
                  <a:srgbClr val="FF0000"/>
                </a:solidFill>
                <a:latin typeface="Verdana" pitchFamily="34" charset="0"/>
                <a:sym typeface="Webdings" pitchFamily="18" charset="2"/>
              </a:defRPr>
            </a:lvl2pPr>
            <a:lvl3pPr marL="1143220" indent="-228644" defTabSz="930454" eaLnBrk="0" hangingPunct="0">
              <a:spcBef>
                <a:spcPct val="50000"/>
              </a:spcBef>
              <a:defRPr sz="2400">
                <a:solidFill>
                  <a:srgbClr val="FF0000"/>
                </a:solidFill>
                <a:latin typeface="Verdana" pitchFamily="34" charset="0"/>
                <a:sym typeface="Webdings" pitchFamily="18" charset="2"/>
              </a:defRPr>
            </a:lvl3pPr>
            <a:lvl4pPr marL="1600508" indent="-228644" defTabSz="930454" eaLnBrk="0" hangingPunct="0">
              <a:spcBef>
                <a:spcPct val="50000"/>
              </a:spcBef>
              <a:defRPr sz="2400">
                <a:solidFill>
                  <a:srgbClr val="FF0000"/>
                </a:solidFill>
                <a:latin typeface="Verdana" pitchFamily="34" charset="0"/>
                <a:sym typeface="Webdings" pitchFamily="18" charset="2"/>
              </a:defRPr>
            </a:lvl4pPr>
            <a:lvl5pPr marL="2057797" indent="-228644" defTabSz="930454" eaLnBrk="0" hangingPunct="0">
              <a:spcBef>
                <a:spcPct val="50000"/>
              </a:spcBef>
              <a:defRPr sz="2400">
                <a:solidFill>
                  <a:srgbClr val="FF0000"/>
                </a:solidFill>
                <a:latin typeface="Verdana" pitchFamily="34" charset="0"/>
                <a:sym typeface="Webdings" pitchFamily="18" charset="2"/>
              </a:defRPr>
            </a:lvl5pPr>
            <a:lvl6pPr marL="2515085"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6pPr>
            <a:lvl7pPr marL="2972372"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660"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949"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30C6AEC3-1890-47EC-8D1D-9B618BC950B1}" type="slidenum">
              <a:rPr lang="en-GB" sz="1200">
                <a:solidFill>
                  <a:schemeClr val="tx1"/>
                </a:solidFill>
              </a:rPr>
              <a:pPr eaLnBrk="1" hangingPunct="1">
                <a:spcBef>
                  <a:spcPct val="0"/>
                </a:spcBef>
                <a:defRPr/>
              </a:pPr>
              <a:t>23</a:t>
            </a:fld>
            <a:endParaRPr lang="en-GB" sz="1200">
              <a:solidFill>
                <a:schemeClr val="tx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fr-FR" sz="1000" smtClean="0"/>
              <a:t>Grant Allocation : Unit Cost System</a:t>
            </a:r>
          </a:p>
          <a:p>
            <a:r>
              <a:rPr lang="fr-BE" altLang="fr-FR" sz="1000" smtClean="0"/>
              <a:t>Justification: check not of actual expenses but that event (example trip) which is the basis of the unit calculation took place</a:t>
            </a:r>
          </a:p>
          <a:p>
            <a:r>
              <a:rPr lang="fr-BE" altLang="fr-FR" sz="1000" smtClean="0"/>
              <a:t>Use of Grant: the amount calculated by the unit system can be used for whatever is neccessary to implement the </a:t>
            </a:r>
          </a:p>
          <a:p>
            <a:r>
              <a:rPr lang="fr-BE" altLang="fr-FR" sz="1000" smtClean="0"/>
              <a:t>Project as described in the application and in accordance with the general financial rules (cost actually incurred, within the eligibility period, neccessary for the implementation etc.)</a:t>
            </a:r>
            <a:endParaRPr lang="en-GB" altLang="fr-FR" sz="1000" smtClean="0"/>
          </a:p>
        </p:txBody>
      </p:sp>
      <p:sp>
        <p:nvSpPr>
          <p:cNvPr id="4" name="Slide Number Placeholder 3"/>
          <p:cNvSpPr>
            <a:spLocks noGrp="1"/>
          </p:cNvSpPr>
          <p:nvPr>
            <p:ph type="sldNum" sz="quarter" idx="5"/>
          </p:nvPr>
        </p:nvSpPr>
        <p:spPr/>
        <p:txBody>
          <a:bodyPr/>
          <a:lstStyle/>
          <a:p>
            <a:pPr>
              <a:defRPr/>
            </a:pPr>
            <a:fld id="{FD9D024C-15E0-464D-8AC0-0FAD66D40575}" type="slidenum">
              <a:rPr lang="en-GB" smtClean="0"/>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mtClean="0"/>
              <a:t>Contribution to the costs of staff performing tasks which are directly necessary to the achievements of the objectives of the project </a:t>
            </a:r>
          </a:p>
          <a:p>
            <a:pPr eaLnBrk="1" hangingPunct="1"/>
            <a:endParaRPr lang="en-GB" altLang="fr-FR" smtClean="0"/>
          </a:p>
          <a:p>
            <a:pPr eaLnBrk="1" hangingPunct="1"/>
            <a:r>
              <a:rPr lang="en-GB" altLang="fr-FR" smtClean="0"/>
              <a:t>Conditional: applicants will have to justify the type and volume of resources needed in relation to the implementation of the proposed activities and outputs. The contribution is provided on the  condition that the salary for the same tasks is compensated only once.</a:t>
            </a:r>
          </a:p>
          <a:p>
            <a:pPr eaLnBrk="1" hangingPunct="1"/>
            <a:endParaRPr lang="fr-BE" altLang="fr-FR" smtClean="0"/>
          </a:p>
          <a:p>
            <a:pPr eaLnBrk="1" hangingPunct="1"/>
            <a:r>
              <a:rPr lang="en-GB" altLang="fr-FR" smtClean="0"/>
              <a:t>The category of staff to be applied will </a:t>
            </a:r>
            <a:r>
              <a:rPr lang="en-GB" altLang="fr-FR" b="1" smtClean="0"/>
              <a:t>depend on the work to be performed </a:t>
            </a:r>
            <a:r>
              <a:rPr lang="en-GB" altLang="fr-FR" smtClean="0"/>
              <a:t>in the project and not on the basis of the status or title of the individual. In other words, staff costs related, for example, to an administrative task that has been carried out by an academic should be charged under the category "Administrative staff". Actual remuneration modalities of staff involved in the project will be defined jointly by the organisations involved in the project, endorsed by the managers responsible for their employment and will be part of the partnership agreement to be signed among the partners at the beginning of the project. Failing to do so, the usual remuneration policy of the organisation concerned will apply.The unit-cost which will be applicable to calculate the grant will be the one of the country in which the staff member is employed, independently of where the tasks will be executed (i.e. a staff member of an organisation of Country A working (partly) in Country B will be considered for the unit-costs under Country A).</a:t>
            </a:r>
          </a:p>
          <a:p>
            <a:pPr eaLnBrk="1" hangingPunct="1"/>
            <a:endParaRPr lang="en-GB" altLang="fr-FR" smtClean="0"/>
          </a:p>
        </p:txBody>
      </p:sp>
      <p:sp>
        <p:nvSpPr>
          <p:cNvPr id="952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454" eaLnBrk="0" hangingPunct="0">
              <a:spcBef>
                <a:spcPct val="50000"/>
              </a:spcBef>
              <a:defRPr sz="2400">
                <a:solidFill>
                  <a:srgbClr val="FF0000"/>
                </a:solidFill>
                <a:latin typeface="Verdana" pitchFamily="34" charset="0"/>
                <a:sym typeface="Webdings" pitchFamily="18" charset="2"/>
              </a:defRPr>
            </a:lvl1pPr>
            <a:lvl2pPr marL="743093" indent="-285805" defTabSz="930454" eaLnBrk="0" hangingPunct="0">
              <a:spcBef>
                <a:spcPct val="50000"/>
              </a:spcBef>
              <a:defRPr sz="2400">
                <a:solidFill>
                  <a:srgbClr val="FF0000"/>
                </a:solidFill>
                <a:latin typeface="Verdana" pitchFamily="34" charset="0"/>
                <a:sym typeface="Webdings" pitchFamily="18" charset="2"/>
              </a:defRPr>
            </a:lvl2pPr>
            <a:lvl3pPr marL="1143220" indent="-228644" defTabSz="930454" eaLnBrk="0" hangingPunct="0">
              <a:spcBef>
                <a:spcPct val="50000"/>
              </a:spcBef>
              <a:defRPr sz="2400">
                <a:solidFill>
                  <a:srgbClr val="FF0000"/>
                </a:solidFill>
                <a:latin typeface="Verdana" pitchFamily="34" charset="0"/>
                <a:sym typeface="Webdings" pitchFamily="18" charset="2"/>
              </a:defRPr>
            </a:lvl3pPr>
            <a:lvl4pPr marL="1600508" indent="-228644" defTabSz="930454" eaLnBrk="0" hangingPunct="0">
              <a:spcBef>
                <a:spcPct val="50000"/>
              </a:spcBef>
              <a:defRPr sz="2400">
                <a:solidFill>
                  <a:srgbClr val="FF0000"/>
                </a:solidFill>
                <a:latin typeface="Verdana" pitchFamily="34" charset="0"/>
                <a:sym typeface="Webdings" pitchFamily="18" charset="2"/>
              </a:defRPr>
            </a:lvl4pPr>
            <a:lvl5pPr marL="2057797" indent="-228644" defTabSz="930454" eaLnBrk="0" hangingPunct="0">
              <a:spcBef>
                <a:spcPct val="50000"/>
              </a:spcBef>
              <a:defRPr sz="2400">
                <a:solidFill>
                  <a:srgbClr val="FF0000"/>
                </a:solidFill>
                <a:latin typeface="Verdana" pitchFamily="34" charset="0"/>
                <a:sym typeface="Webdings" pitchFamily="18" charset="2"/>
              </a:defRPr>
            </a:lvl5pPr>
            <a:lvl6pPr marL="2515085"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6pPr>
            <a:lvl7pPr marL="2972372"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660"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949"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01125D61-B347-4447-B5A3-F0E6D295061A}" type="slidenum">
              <a:rPr lang="en-GB" sz="1200">
                <a:solidFill>
                  <a:schemeClr val="tx1"/>
                </a:solidFill>
              </a:rPr>
              <a:pPr eaLnBrk="1" hangingPunct="1">
                <a:spcBef>
                  <a:spcPct val="0"/>
                </a:spcBef>
                <a:defRPr/>
              </a:pPr>
              <a:t>25</a:t>
            </a:fld>
            <a:endParaRPr lang="en-GB" sz="1200">
              <a:solidFill>
                <a:schemeClr val="tx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758825" y="742950"/>
            <a:ext cx="5365750" cy="3714750"/>
          </a:xfrm>
          <a:ln/>
        </p:spPr>
      </p:sp>
      <p:sp>
        <p:nvSpPr>
          <p:cNvPr id="10445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20000"/>
              </a:spcBef>
              <a:defRPr/>
            </a:pPr>
            <a:r>
              <a:rPr lang="en-GB" b="1" smtClean="0">
                <a:solidFill>
                  <a:srgbClr val="FF0000"/>
                </a:solidFill>
                <a:latin typeface="Arial" pitchFamily="34" charset="0"/>
              </a:rPr>
              <a:t>To be noted</a:t>
            </a:r>
            <a:r>
              <a:rPr lang="en-GB" b="1" smtClean="0">
                <a:solidFill>
                  <a:srgbClr val="0F5494"/>
                </a:solidFill>
                <a:latin typeface="Arial" pitchFamily="34" charset="0"/>
              </a:rPr>
              <a:t>: </a:t>
            </a:r>
            <a:r>
              <a:rPr lang="en-GB" smtClean="0">
                <a:solidFill>
                  <a:srgbClr val="0F5494"/>
                </a:solidFill>
                <a:latin typeface="Arial" pitchFamily="34" charset="0"/>
              </a:rPr>
              <a:t>unit-costs for staff will be lower than the current Tempus references (maxima).</a:t>
            </a:r>
          </a:p>
          <a:p>
            <a:pPr eaLnBrk="1" hangingPunct="1">
              <a:defRPr/>
            </a:pPr>
            <a:r>
              <a:rPr lang="en-GB" smtClean="0">
                <a:latin typeface="Arial" pitchFamily="34" charset="0"/>
              </a:rPr>
              <a:t>The contribution from the EU is based on a unit-cost per travel (return-trip).</a:t>
            </a:r>
          </a:p>
          <a:p>
            <a:pPr eaLnBrk="1" hangingPunct="1">
              <a:defRPr/>
            </a:pPr>
            <a:r>
              <a:rPr lang="en-GB" smtClean="0">
                <a:latin typeface="Arial" pitchFamily="34" charset="0"/>
              </a:rPr>
              <a:t> </a:t>
            </a:r>
          </a:p>
          <a:p>
            <a:pPr eaLnBrk="1" hangingPunct="1">
              <a:defRPr/>
            </a:pPr>
            <a:r>
              <a:rPr lang="en-GB" smtClean="0">
                <a:latin typeface="Arial" pitchFamily="34" charset="0"/>
              </a:rPr>
              <a:t>Travel costs concern transport at national and international level above 100 km (single distance trip). The contribution requested by the applicant to the travel costs results from multiplying the number of travels with the unit cost corresponding to the relevant distance band.</a:t>
            </a:r>
          </a:p>
          <a:p>
            <a:pPr eaLnBrk="1" hangingPunct="1">
              <a:defRPr/>
            </a:pPr>
            <a:r>
              <a:rPr lang="en-GB" smtClean="0">
                <a:latin typeface="Arial" pitchFamily="34" charset="0"/>
              </a:rPr>
              <a:t> </a:t>
            </a:r>
          </a:p>
          <a:p>
            <a:pPr eaLnBrk="1" hangingPunct="1">
              <a:defRPr/>
            </a:pPr>
            <a:r>
              <a:rPr lang="en-GB" smtClean="0">
                <a:latin typeface="Arial" pitchFamily="34" charset="0"/>
              </a:rPr>
              <a:t>Travel distances must be calculated using the distance calculator supported by the European Commission (</a:t>
            </a:r>
            <a:r>
              <a:rPr lang="en-GB" smtClean="0">
                <a:latin typeface="Arial" pitchFamily="34" charset="0"/>
                <a:hlinkClick r:id="rId3"/>
              </a:rPr>
              <a:t>http://ec.europa.eu/programmes/erasmus-plus/tools/distance_en.htm</a:t>
            </a:r>
            <a:r>
              <a:rPr lang="en-GB" smtClean="0">
                <a:latin typeface="Arial" pitchFamily="34" charset="0"/>
              </a:rPr>
              <a:t>)</a:t>
            </a:r>
          </a:p>
          <a:p>
            <a:pPr eaLnBrk="1" hangingPunct="1">
              <a:defRPr/>
            </a:pPr>
            <a:endParaRPr lang="en-GB" smtClean="0">
              <a:latin typeface="Arial" pitchFamily="34" charset="0"/>
            </a:endParaRPr>
          </a:p>
          <a:p>
            <a:pPr eaLnBrk="1" hangingPunct="1">
              <a:defRPr/>
            </a:pPr>
            <a:r>
              <a:rPr lang="en-GB" smtClean="0">
                <a:latin typeface="Arial" pitchFamily="34" charset="0"/>
              </a:rPr>
              <a:t>No support for travel less than 100 KM</a:t>
            </a:r>
          </a:p>
          <a:p>
            <a:pPr eaLnBrk="1" hangingPunct="1">
              <a:defRPr/>
            </a:pPr>
            <a:endParaRPr lang="en-GB" smtClean="0">
              <a:latin typeface="Arial" pitchFamily="34" charset="0"/>
            </a:endParaRPr>
          </a:p>
          <a:p>
            <a:pPr eaLnBrk="1" hangingPunct="1">
              <a:defRPr/>
            </a:pPr>
            <a:r>
              <a:rPr lang="en-GB" smtClean="0">
                <a:latin typeface="Arial" pitchFamily="34" charset="0"/>
              </a:rPr>
              <a:t>If duration is between the categories calculation is as well (example 20 days = 14 X Rate 1 + 6 X Rate 2)</a:t>
            </a:r>
          </a:p>
          <a:p>
            <a:pPr eaLnBrk="1" hangingPunct="1">
              <a:defRPr/>
            </a:pPr>
            <a:endParaRPr lang="en-GB" smtClean="0">
              <a:latin typeface="Arial" pitchFamily="34" charset="0"/>
            </a:endParaRPr>
          </a:p>
          <a:p>
            <a:pPr eaLnBrk="1" hangingPunct="1">
              <a:defRPr/>
            </a:pPr>
            <a:endParaRPr lang="en-GB" smtClean="0">
              <a:latin typeface="Arial" pitchFamily="34" charset="0"/>
            </a:endParaRPr>
          </a:p>
        </p:txBody>
      </p:sp>
      <p:sp>
        <p:nvSpPr>
          <p:cNvPr id="1044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8649" eaLnBrk="0" hangingPunct="0">
              <a:defRPr sz="1200">
                <a:solidFill>
                  <a:srgbClr val="0F5494"/>
                </a:solidFill>
                <a:latin typeface="Verdana" pitchFamily="34" charset="0"/>
                <a:ea typeface="MS PGothic" pitchFamily="34" charset="-128"/>
              </a:defRPr>
            </a:lvl1pPr>
            <a:lvl2pPr marL="758478" indent="-291722" defTabSz="928649" eaLnBrk="0" hangingPunct="0">
              <a:defRPr sz="1200">
                <a:solidFill>
                  <a:srgbClr val="0F5494"/>
                </a:solidFill>
                <a:latin typeface="Verdana" pitchFamily="34" charset="0"/>
                <a:ea typeface="MS PGothic" pitchFamily="34" charset="-128"/>
              </a:defRPr>
            </a:lvl2pPr>
            <a:lvl3pPr marL="1166889" indent="-233378" defTabSz="928649" eaLnBrk="0" hangingPunct="0">
              <a:defRPr sz="1200">
                <a:solidFill>
                  <a:srgbClr val="0F5494"/>
                </a:solidFill>
                <a:latin typeface="Verdana" pitchFamily="34" charset="0"/>
                <a:ea typeface="MS PGothic" pitchFamily="34" charset="-128"/>
              </a:defRPr>
            </a:lvl3pPr>
            <a:lvl4pPr marL="1633644" indent="-233378" defTabSz="928649" eaLnBrk="0" hangingPunct="0">
              <a:defRPr sz="1200">
                <a:solidFill>
                  <a:srgbClr val="0F5494"/>
                </a:solidFill>
                <a:latin typeface="Verdana" pitchFamily="34" charset="0"/>
                <a:ea typeface="MS PGothic" pitchFamily="34" charset="-128"/>
              </a:defRPr>
            </a:lvl4pPr>
            <a:lvl5pPr marL="2100400" indent="-233378" defTabSz="928649" eaLnBrk="0" hangingPunct="0">
              <a:defRPr sz="1200">
                <a:solidFill>
                  <a:srgbClr val="0F5494"/>
                </a:solidFill>
                <a:latin typeface="Verdana" pitchFamily="34" charset="0"/>
                <a:ea typeface="MS PGothic" pitchFamily="34" charset="-128"/>
              </a:defRPr>
            </a:lvl5pPr>
            <a:lvl6pPr marL="2567155" indent="-233378" defTabSz="928649" eaLnBrk="0" fontAlgn="base" hangingPunct="0">
              <a:spcBef>
                <a:spcPct val="0"/>
              </a:spcBef>
              <a:spcAft>
                <a:spcPct val="0"/>
              </a:spcAft>
              <a:defRPr sz="1200">
                <a:solidFill>
                  <a:srgbClr val="0F5494"/>
                </a:solidFill>
                <a:latin typeface="Verdana" pitchFamily="34" charset="0"/>
                <a:ea typeface="MS PGothic" pitchFamily="34" charset="-128"/>
              </a:defRPr>
            </a:lvl6pPr>
            <a:lvl7pPr marL="3033911" indent="-233378" defTabSz="928649" eaLnBrk="0" fontAlgn="base" hangingPunct="0">
              <a:spcBef>
                <a:spcPct val="0"/>
              </a:spcBef>
              <a:spcAft>
                <a:spcPct val="0"/>
              </a:spcAft>
              <a:defRPr sz="1200">
                <a:solidFill>
                  <a:srgbClr val="0F5494"/>
                </a:solidFill>
                <a:latin typeface="Verdana" pitchFamily="34" charset="0"/>
                <a:ea typeface="MS PGothic" pitchFamily="34" charset="-128"/>
              </a:defRPr>
            </a:lvl7pPr>
            <a:lvl8pPr marL="3500666" indent="-233378" defTabSz="928649" eaLnBrk="0" fontAlgn="base" hangingPunct="0">
              <a:spcBef>
                <a:spcPct val="0"/>
              </a:spcBef>
              <a:spcAft>
                <a:spcPct val="0"/>
              </a:spcAft>
              <a:defRPr sz="1200">
                <a:solidFill>
                  <a:srgbClr val="0F5494"/>
                </a:solidFill>
                <a:latin typeface="Verdana" pitchFamily="34" charset="0"/>
                <a:ea typeface="MS PGothic" pitchFamily="34" charset="-128"/>
              </a:defRPr>
            </a:lvl8pPr>
            <a:lvl9pPr marL="3967422" indent="-233378" defTabSz="928649"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defRPr/>
            </a:pPr>
            <a:fld id="{E46FC30E-DDB0-4C61-86E7-59AB1B78C889}" type="slidenum">
              <a:rPr lang="en-GB" smtClean="0">
                <a:solidFill>
                  <a:schemeClr val="tx1"/>
                </a:solidFill>
              </a:rPr>
              <a:pPr eaLnBrk="1" hangingPunct="1">
                <a:defRPr/>
              </a:pPr>
              <a:t>26</a:t>
            </a:fld>
            <a:endParaRPr lang="en-GB" smtClean="0">
              <a:solidFill>
                <a:schemeClr val="tx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p>
        </p:txBody>
      </p:sp>
      <p:sp>
        <p:nvSpPr>
          <p:cNvPr id="972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454" eaLnBrk="0" hangingPunct="0">
              <a:spcBef>
                <a:spcPct val="50000"/>
              </a:spcBef>
              <a:defRPr sz="2400">
                <a:solidFill>
                  <a:srgbClr val="FF0000"/>
                </a:solidFill>
                <a:latin typeface="Verdana" pitchFamily="34" charset="0"/>
                <a:sym typeface="Webdings" pitchFamily="18" charset="2"/>
              </a:defRPr>
            </a:lvl1pPr>
            <a:lvl2pPr marL="743093" indent="-285805" defTabSz="930454" eaLnBrk="0" hangingPunct="0">
              <a:spcBef>
                <a:spcPct val="50000"/>
              </a:spcBef>
              <a:defRPr sz="2400">
                <a:solidFill>
                  <a:srgbClr val="FF0000"/>
                </a:solidFill>
                <a:latin typeface="Verdana" pitchFamily="34" charset="0"/>
                <a:sym typeface="Webdings" pitchFamily="18" charset="2"/>
              </a:defRPr>
            </a:lvl2pPr>
            <a:lvl3pPr marL="1143220" indent="-228644" defTabSz="930454" eaLnBrk="0" hangingPunct="0">
              <a:spcBef>
                <a:spcPct val="50000"/>
              </a:spcBef>
              <a:defRPr sz="2400">
                <a:solidFill>
                  <a:srgbClr val="FF0000"/>
                </a:solidFill>
                <a:latin typeface="Verdana" pitchFamily="34" charset="0"/>
                <a:sym typeface="Webdings" pitchFamily="18" charset="2"/>
              </a:defRPr>
            </a:lvl3pPr>
            <a:lvl4pPr marL="1600508" indent="-228644" defTabSz="930454" eaLnBrk="0" hangingPunct="0">
              <a:spcBef>
                <a:spcPct val="50000"/>
              </a:spcBef>
              <a:defRPr sz="2400">
                <a:solidFill>
                  <a:srgbClr val="FF0000"/>
                </a:solidFill>
                <a:latin typeface="Verdana" pitchFamily="34" charset="0"/>
                <a:sym typeface="Webdings" pitchFamily="18" charset="2"/>
              </a:defRPr>
            </a:lvl4pPr>
            <a:lvl5pPr marL="2057797" indent="-228644" defTabSz="930454" eaLnBrk="0" hangingPunct="0">
              <a:spcBef>
                <a:spcPct val="50000"/>
              </a:spcBef>
              <a:defRPr sz="2400">
                <a:solidFill>
                  <a:srgbClr val="FF0000"/>
                </a:solidFill>
                <a:latin typeface="Verdana" pitchFamily="34" charset="0"/>
                <a:sym typeface="Webdings" pitchFamily="18" charset="2"/>
              </a:defRPr>
            </a:lvl5pPr>
            <a:lvl6pPr marL="2515085"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6pPr>
            <a:lvl7pPr marL="2972372"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660"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949"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2EFC3C41-6BD2-4F35-B00B-32E618F0F922}" type="slidenum">
              <a:rPr lang="en-GB" sz="1200">
                <a:solidFill>
                  <a:schemeClr val="tx1"/>
                </a:solidFill>
              </a:rPr>
              <a:pPr eaLnBrk="1" hangingPunct="1">
                <a:spcBef>
                  <a:spcPct val="0"/>
                </a:spcBef>
                <a:defRPr/>
              </a:pPr>
              <a:t>27</a:t>
            </a:fld>
            <a:endParaRPr lang="en-GB" sz="1200">
              <a:solidFill>
                <a:schemeClr val="tx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p>
        </p:txBody>
      </p:sp>
      <p:sp>
        <p:nvSpPr>
          <p:cNvPr id="972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454" eaLnBrk="0" hangingPunct="0">
              <a:spcBef>
                <a:spcPct val="50000"/>
              </a:spcBef>
              <a:defRPr sz="2400">
                <a:solidFill>
                  <a:srgbClr val="FF0000"/>
                </a:solidFill>
                <a:latin typeface="Verdana" pitchFamily="34" charset="0"/>
                <a:sym typeface="Webdings" pitchFamily="18" charset="2"/>
              </a:defRPr>
            </a:lvl1pPr>
            <a:lvl2pPr marL="743093" indent="-285805" defTabSz="930454" eaLnBrk="0" hangingPunct="0">
              <a:spcBef>
                <a:spcPct val="50000"/>
              </a:spcBef>
              <a:defRPr sz="2400">
                <a:solidFill>
                  <a:srgbClr val="FF0000"/>
                </a:solidFill>
                <a:latin typeface="Verdana" pitchFamily="34" charset="0"/>
                <a:sym typeface="Webdings" pitchFamily="18" charset="2"/>
              </a:defRPr>
            </a:lvl2pPr>
            <a:lvl3pPr marL="1143220" indent="-228644" defTabSz="930454" eaLnBrk="0" hangingPunct="0">
              <a:spcBef>
                <a:spcPct val="50000"/>
              </a:spcBef>
              <a:defRPr sz="2400">
                <a:solidFill>
                  <a:srgbClr val="FF0000"/>
                </a:solidFill>
                <a:latin typeface="Verdana" pitchFamily="34" charset="0"/>
                <a:sym typeface="Webdings" pitchFamily="18" charset="2"/>
              </a:defRPr>
            </a:lvl3pPr>
            <a:lvl4pPr marL="1600508" indent="-228644" defTabSz="930454" eaLnBrk="0" hangingPunct="0">
              <a:spcBef>
                <a:spcPct val="50000"/>
              </a:spcBef>
              <a:defRPr sz="2400">
                <a:solidFill>
                  <a:srgbClr val="FF0000"/>
                </a:solidFill>
                <a:latin typeface="Verdana" pitchFamily="34" charset="0"/>
                <a:sym typeface="Webdings" pitchFamily="18" charset="2"/>
              </a:defRPr>
            </a:lvl4pPr>
            <a:lvl5pPr marL="2057797" indent="-228644" defTabSz="930454" eaLnBrk="0" hangingPunct="0">
              <a:spcBef>
                <a:spcPct val="50000"/>
              </a:spcBef>
              <a:defRPr sz="2400">
                <a:solidFill>
                  <a:srgbClr val="FF0000"/>
                </a:solidFill>
                <a:latin typeface="Verdana" pitchFamily="34" charset="0"/>
                <a:sym typeface="Webdings" pitchFamily="18" charset="2"/>
              </a:defRPr>
            </a:lvl5pPr>
            <a:lvl6pPr marL="2515085"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6pPr>
            <a:lvl7pPr marL="2972372"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660"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949"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D45F3140-C07F-40A2-87A2-A46EB6553BD7}" type="slidenum">
              <a:rPr lang="en-GB" sz="1200">
                <a:solidFill>
                  <a:schemeClr val="tx1"/>
                </a:solidFill>
              </a:rPr>
              <a:pPr eaLnBrk="1" hangingPunct="1">
                <a:spcBef>
                  <a:spcPct val="0"/>
                </a:spcBef>
                <a:defRPr/>
              </a:pPr>
              <a:t>28</a:t>
            </a:fld>
            <a:endParaRPr lang="en-GB" sz="1200">
              <a:solidFill>
                <a:schemeClr val="tx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p>
        </p:txBody>
      </p:sp>
      <p:sp>
        <p:nvSpPr>
          <p:cNvPr id="4" name="Slide Number Placeholder 3"/>
          <p:cNvSpPr>
            <a:spLocks noGrp="1"/>
          </p:cNvSpPr>
          <p:nvPr>
            <p:ph type="sldNum" sz="quarter" idx="5"/>
          </p:nvPr>
        </p:nvSpPr>
        <p:spPr/>
        <p:txBody>
          <a:bodyPr/>
          <a:lstStyle/>
          <a:p>
            <a:pPr>
              <a:defRPr/>
            </a:pPr>
            <a:fld id="{B1ABA20E-70BC-4A0F-9D29-5ED289F96423}" type="slidenum">
              <a:rPr lang="en-GB" smtClean="0"/>
              <a:pPr>
                <a:defRPr/>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F50B95B1-771D-433F-A047-DC3BF92CA929}" type="slidenum">
              <a:rPr lang="en-GB" smtClean="0"/>
              <a:pPr>
                <a:defRPr/>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762000" y="744538"/>
            <a:ext cx="5364163" cy="3713162"/>
          </a:xfrm>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charset="0"/>
              </a:rPr>
              <a:t>The trends compared to the 2015 selection are shown in +/- %, where the cases in red (decrease/increase) in number of projects, and they refer to:</a:t>
            </a:r>
          </a:p>
          <a:p>
            <a:pPr>
              <a:buFontTx/>
              <a:buChar char="•"/>
            </a:pPr>
            <a:r>
              <a:rPr lang="en-GB" altLang="en-US" smtClean="0">
                <a:latin typeface="Arial" charset="0"/>
              </a:rPr>
              <a:t>South Mediterranean countries: in 2015, 5M€ where available as "Jordan Window" in addition to the originally earmarked budget for this region</a:t>
            </a:r>
          </a:p>
          <a:p>
            <a:pPr>
              <a:buFontTx/>
              <a:buChar char="•"/>
            </a:pPr>
            <a:r>
              <a:rPr lang="en-GB" altLang="en-US" smtClean="0">
                <a:latin typeface="Arial" charset="0"/>
              </a:rPr>
              <a:t>Central Asia and Latin America received in 2015 approx. 4.5 M€ from Asia, which has to be returned progressively in 2016 and 2017, therefore the number of projects under the actual Call has decreased</a:t>
            </a:r>
          </a:p>
          <a:p>
            <a:pPr>
              <a:buFontTx/>
              <a:buChar char="•"/>
            </a:pPr>
            <a:r>
              <a:rPr lang="en-GB" altLang="en-US" smtClean="0">
                <a:latin typeface="Arial" charset="0"/>
              </a:rPr>
              <a:t>Considerably higher number of projects received this year involving countries from region 6 Asia permitted a much better absorption of the regional budget this year.</a:t>
            </a:r>
          </a:p>
          <a:p>
            <a:r>
              <a:rPr lang="en-GB" altLang="en-US" smtClean="0">
                <a:latin typeface="Arial" charset="0"/>
              </a:rPr>
              <a:t> </a:t>
            </a:r>
          </a:p>
          <a:p>
            <a:r>
              <a:rPr lang="en-GB" altLang="en-US" smtClean="0">
                <a:latin typeface="Arial" charset="0"/>
              </a:rPr>
              <a:t>The roadmap indicating the remaining steps and dates is indicated on the slide as well.</a:t>
            </a:r>
          </a:p>
          <a:p>
            <a:endParaRPr lang="fr-BE" altLang="en-US" smtClean="0">
              <a:latin typeface="Arial" charset="0"/>
            </a:endParaRPr>
          </a:p>
          <a:p>
            <a:endParaRPr lang="en-GB" altLang="en-US" smtClean="0">
              <a:latin typeface="Arial" charset="0"/>
            </a:endParaRPr>
          </a:p>
        </p:txBody>
      </p:sp>
      <p:sp>
        <p:nvSpPr>
          <p:cNvPr id="12595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rgbClr val="0F5494"/>
                </a:solidFill>
                <a:latin typeface="Verdana" pitchFamily="34" charset="0"/>
                <a:ea typeface="MS PGothic" pitchFamily="34" charset="-128"/>
              </a:defRPr>
            </a:lvl1pPr>
            <a:lvl2pPr marL="752562" indent="-289447" eaLnBrk="0" hangingPunct="0">
              <a:defRPr sz="1200">
                <a:solidFill>
                  <a:srgbClr val="0F5494"/>
                </a:solidFill>
                <a:latin typeface="Verdana" pitchFamily="34" charset="0"/>
                <a:ea typeface="MS PGothic" pitchFamily="34" charset="-128"/>
              </a:defRPr>
            </a:lvl2pPr>
            <a:lvl3pPr marL="1157787" indent="-231557" eaLnBrk="0" hangingPunct="0">
              <a:defRPr sz="1200">
                <a:solidFill>
                  <a:srgbClr val="0F5494"/>
                </a:solidFill>
                <a:latin typeface="Verdana" pitchFamily="34" charset="0"/>
                <a:ea typeface="MS PGothic" pitchFamily="34" charset="-128"/>
              </a:defRPr>
            </a:lvl3pPr>
            <a:lvl4pPr marL="1620901" indent="-231557" eaLnBrk="0" hangingPunct="0">
              <a:defRPr sz="1200">
                <a:solidFill>
                  <a:srgbClr val="0F5494"/>
                </a:solidFill>
                <a:latin typeface="Verdana" pitchFamily="34" charset="0"/>
                <a:ea typeface="MS PGothic" pitchFamily="34" charset="-128"/>
              </a:defRPr>
            </a:lvl4pPr>
            <a:lvl5pPr marL="2084016" indent="-231557" eaLnBrk="0" hangingPunct="0">
              <a:defRPr sz="1200">
                <a:solidFill>
                  <a:srgbClr val="0F5494"/>
                </a:solidFill>
                <a:latin typeface="Verdana" pitchFamily="34" charset="0"/>
                <a:ea typeface="MS PGothic" pitchFamily="34" charset="-128"/>
              </a:defRPr>
            </a:lvl5pPr>
            <a:lvl6pPr marL="2547131" indent="-231557" eaLnBrk="0" fontAlgn="base" hangingPunct="0">
              <a:spcBef>
                <a:spcPct val="0"/>
              </a:spcBef>
              <a:spcAft>
                <a:spcPct val="0"/>
              </a:spcAft>
              <a:defRPr sz="1200">
                <a:solidFill>
                  <a:srgbClr val="0F5494"/>
                </a:solidFill>
                <a:latin typeface="Verdana" pitchFamily="34" charset="0"/>
                <a:ea typeface="MS PGothic" pitchFamily="34" charset="-128"/>
              </a:defRPr>
            </a:lvl6pPr>
            <a:lvl7pPr marL="3010246" indent="-231557" eaLnBrk="0" fontAlgn="base" hangingPunct="0">
              <a:spcBef>
                <a:spcPct val="0"/>
              </a:spcBef>
              <a:spcAft>
                <a:spcPct val="0"/>
              </a:spcAft>
              <a:defRPr sz="1200">
                <a:solidFill>
                  <a:srgbClr val="0F5494"/>
                </a:solidFill>
                <a:latin typeface="Verdana" pitchFamily="34" charset="0"/>
                <a:ea typeface="MS PGothic" pitchFamily="34" charset="-128"/>
              </a:defRPr>
            </a:lvl7pPr>
            <a:lvl8pPr marL="3473361" indent="-231557" eaLnBrk="0" fontAlgn="base" hangingPunct="0">
              <a:spcBef>
                <a:spcPct val="0"/>
              </a:spcBef>
              <a:spcAft>
                <a:spcPct val="0"/>
              </a:spcAft>
              <a:defRPr sz="1200">
                <a:solidFill>
                  <a:srgbClr val="0F5494"/>
                </a:solidFill>
                <a:latin typeface="Verdana" pitchFamily="34" charset="0"/>
                <a:ea typeface="MS PGothic" pitchFamily="34" charset="-128"/>
              </a:defRPr>
            </a:lvl8pPr>
            <a:lvl9pPr marL="3936476" indent="-231557"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defRPr/>
            </a:pPr>
            <a:fld id="{58D0F869-C029-418D-A15D-51611723C90F}" type="slidenum">
              <a:rPr lang="de-DE" altLang="en-US" smtClean="0">
                <a:solidFill>
                  <a:schemeClr val="tx1"/>
                </a:solidFill>
                <a:latin typeface="Arial" pitchFamily="34" charset="0"/>
              </a:rPr>
              <a:pPr eaLnBrk="1" hangingPunct="1">
                <a:defRPr/>
              </a:pPr>
              <a:t>30</a:t>
            </a:fld>
            <a:endParaRPr lang="de-DE" altLang="en-US" smtClean="0">
              <a:solidFill>
                <a:schemeClr val="tx1"/>
              </a:solidFill>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E7FB95C-6B80-4F51-9BCA-B6271E0976CC}" type="slidenum">
              <a:rPr lang="en-GB" smtClean="0"/>
              <a:pPr>
                <a:defRPr/>
              </a:pPr>
              <a:t>31</a:t>
            </a:fld>
            <a:endParaRPr lang="en-GB"/>
          </a:p>
        </p:txBody>
      </p:sp>
    </p:spTree>
    <p:extLst>
      <p:ext uri="{BB962C8B-B14F-4D97-AF65-F5344CB8AC3E}">
        <p14:creationId xmlns:p14="http://schemas.microsoft.com/office/powerpoint/2010/main" val="1035066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E7FB95C-6B80-4F51-9BCA-B6271E0976CC}" type="slidenum">
              <a:rPr lang="en-GB" smtClean="0"/>
              <a:pPr>
                <a:defRPr/>
              </a:pPr>
              <a:t>32</a:t>
            </a:fld>
            <a:endParaRPr lang="en-GB"/>
          </a:p>
        </p:txBody>
      </p:sp>
    </p:spTree>
    <p:extLst>
      <p:ext uri="{BB962C8B-B14F-4D97-AF65-F5344CB8AC3E}">
        <p14:creationId xmlns:p14="http://schemas.microsoft.com/office/powerpoint/2010/main" val="1631614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E7FB95C-6B80-4F51-9BCA-B6271E0976CC}" type="slidenum">
              <a:rPr lang="en-GB" smtClean="0"/>
              <a:pPr>
                <a:defRPr/>
              </a:pPr>
              <a:t>33</a:t>
            </a:fld>
            <a:endParaRPr lang="en-GB"/>
          </a:p>
        </p:txBody>
      </p:sp>
    </p:spTree>
    <p:extLst>
      <p:ext uri="{BB962C8B-B14F-4D97-AF65-F5344CB8AC3E}">
        <p14:creationId xmlns:p14="http://schemas.microsoft.com/office/powerpoint/2010/main" val="15891469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762000" y="744538"/>
            <a:ext cx="5364163" cy="3713162"/>
          </a:xfrm>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10" tIns="48505" rIns="97010" bIns="48505"/>
          <a:lstStyle/>
          <a:p>
            <a:endParaRPr lang="en-GB" altLang="en-US" smtClean="0">
              <a:latin typeface="Arial" charset="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E7FB95C-6B80-4F51-9BCA-B6271E0976CC}" type="slidenum">
              <a:rPr lang="en-GB" smtClean="0"/>
              <a:pPr>
                <a:defRPr/>
              </a:pPr>
              <a:t>35</a:t>
            </a:fld>
            <a:endParaRPr lang="en-GB"/>
          </a:p>
        </p:txBody>
      </p:sp>
    </p:spTree>
    <p:extLst>
      <p:ext uri="{BB962C8B-B14F-4D97-AF65-F5344CB8AC3E}">
        <p14:creationId xmlns:p14="http://schemas.microsoft.com/office/powerpoint/2010/main" val="13464052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76B6A3FB-C515-4FFB-A64C-DED60FE95AAB}" type="slidenum">
              <a:rPr lang="en-GB" smtClean="0"/>
              <a:pPr>
                <a:defRPr/>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760413" y="742950"/>
            <a:ext cx="5367337" cy="3716338"/>
          </a:xfrm>
          <a:ln/>
        </p:spPr>
      </p:sp>
      <p:sp>
        <p:nvSpPr>
          <p:cNvPr id="13107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
        <p:nvSpPr>
          <p:cNvPr id="1310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29503" eaLnBrk="0" hangingPunct="0">
              <a:defRPr sz="1200">
                <a:solidFill>
                  <a:srgbClr val="0F5494"/>
                </a:solidFill>
                <a:latin typeface="Verdana" pitchFamily="34" charset="0"/>
                <a:ea typeface="MS PGothic" pitchFamily="34" charset="-128"/>
              </a:defRPr>
            </a:lvl1pPr>
            <a:lvl2pPr marL="752608" indent="-289465" defTabSz="929503" eaLnBrk="0" hangingPunct="0">
              <a:defRPr sz="1200">
                <a:solidFill>
                  <a:srgbClr val="0F5494"/>
                </a:solidFill>
                <a:latin typeface="Verdana" pitchFamily="34" charset="0"/>
                <a:ea typeface="MS PGothic" pitchFamily="34" charset="-128"/>
              </a:defRPr>
            </a:lvl2pPr>
            <a:lvl3pPr marL="1157859" indent="-231572" defTabSz="929503" eaLnBrk="0" hangingPunct="0">
              <a:defRPr sz="1200">
                <a:solidFill>
                  <a:srgbClr val="0F5494"/>
                </a:solidFill>
                <a:latin typeface="Verdana" pitchFamily="34" charset="0"/>
                <a:ea typeface="MS PGothic" pitchFamily="34" charset="-128"/>
              </a:defRPr>
            </a:lvl3pPr>
            <a:lvl4pPr marL="1621003" indent="-231572" defTabSz="929503" eaLnBrk="0" hangingPunct="0">
              <a:defRPr sz="1200">
                <a:solidFill>
                  <a:srgbClr val="0F5494"/>
                </a:solidFill>
                <a:latin typeface="Verdana" pitchFamily="34" charset="0"/>
                <a:ea typeface="MS PGothic" pitchFamily="34" charset="-128"/>
              </a:defRPr>
            </a:lvl4pPr>
            <a:lvl5pPr marL="2084146" indent="-231572" defTabSz="929503" eaLnBrk="0" hangingPunct="0">
              <a:defRPr sz="1200">
                <a:solidFill>
                  <a:srgbClr val="0F5494"/>
                </a:solidFill>
                <a:latin typeface="Verdana" pitchFamily="34" charset="0"/>
                <a:ea typeface="MS PGothic" pitchFamily="34" charset="-128"/>
              </a:defRPr>
            </a:lvl5pPr>
            <a:lvl6pPr marL="2547290" indent="-231572" defTabSz="929503" eaLnBrk="0" fontAlgn="base" hangingPunct="0">
              <a:spcBef>
                <a:spcPct val="0"/>
              </a:spcBef>
              <a:spcAft>
                <a:spcPct val="0"/>
              </a:spcAft>
              <a:defRPr sz="1200">
                <a:solidFill>
                  <a:srgbClr val="0F5494"/>
                </a:solidFill>
                <a:latin typeface="Verdana" pitchFamily="34" charset="0"/>
                <a:ea typeface="MS PGothic" pitchFamily="34" charset="-128"/>
              </a:defRPr>
            </a:lvl6pPr>
            <a:lvl7pPr marL="3010433" indent="-231572" defTabSz="929503" eaLnBrk="0" fontAlgn="base" hangingPunct="0">
              <a:spcBef>
                <a:spcPct val="0"/>
              </a:spcBef>
              <a:spcAft>
                <a:spcPct val="0"/>
              </a:spcAft>
              <a:defRPr sz="1200">
                <a:solidFill>
                  <a:srgbClr val="0F5494"/>
                </a:solidFill>
                <a:latin typeface="Verdana" pitchFamily="34" charset="0"/>
                <a:ea typeface="MS PGothic" pitchFamily="34" charset="-128"/>
              </a:defRPr>
            </a:lvl7pPr>
            <a:lvl8pPr marL="3473577" indent="-231572" defTabSz="929503" eaLnBrk="0" fontAlgn="base" hangingPunct="0">
              <a:spcBef>
                <a:spcPct val="0"/>
              </a:spcBef>
              <a:spcAft>
                <a:spcPct val="0"/>
              </a:spcAft>
              <a:defRPr sz="1200">
                <a:solidFill>
                  <a:srgbClr val="0F5494"/>
                </a:solidFill>
                <a:latin typeface="Verdana" pitchFamily="34" charset="0"/>
                <a:ea typeface="MS PGothic" pitchFamily="34" charset="-128"/>
              </a:defRPr>
            </a:lvl8pPr>
            <a:lvl9pPr marL="3936721" indent="-231572" defTabSz="929503"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defRPr/>
            </a:pPr>
            <a:fld id="{6EE211D3-234F-43E9-8E91-5EEAAC5E8E2D}" type="slidenum">
              <a:rPr lang="en-GB" altLang="en-US" smtClean="0">
                <a:solidFill>
                  <a:schemeClr val="tx1"/>
                </a:solidFill>
                <a:sym typeface="Webdings" pitchFamily="18" charset="2"/>
              </a:rPr>
              <a:pPr eaLnBrk="1" hangingPunct="1">
                <a:defRPr/>
              </a:pPr>
              <a:t>37</a:t>
            </a:fld>
            <a:endParaRPr lang="en-GB" altLang="en-US" smtClean="0">
              <a:solidFill>
                <a:schemeClr val="tx1"/>
              </a:solidFill>
              <a:sym typeface="Webdings" pitchFamily="18" charset="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33743" indent="-233743" eaLnBrk="1" hangingPunct="1">
              <a:lnSpc>
                <a:spcPct val="50000"/>
              </a:lnSpc>
              <a:spcBef>
                <a:spcPct val="20000"/>
              </a:spcBef>
              <a:defRPr/>
            </a:pPr>
            <a:r>
              <a:rPr lang="en-GB" b="1" dirty="0" smtClean="0">
                <a:solidFill>
                  <a:srgbClr val="000000"/>
                </a:solidFill>
                <a:latin typeface="Arial" charset="0"/>
                <a:cs typeface="Arial" charset="0"/>
              </a:rPr>
              <a:t>Formal submission requirements </a:t>
            </a:r>
            <a:r>
              <a:rPr lang="en-GB" dirty="0" smtClean="0">
                <a:solidFill>
                  <a:srgbClr val="000000"/>
                </a:solidFill>
                <a:latin typeface="Arial" charset="0"/>
                <a:cs typeface="Arial" charset="0"/>
              </a:rPr>
              <a:t>:</a:t>
            </a:r>
          </a:p>
          <a:p>
            <a:pPr marL="233743" indent="-233743" eaLnBrk="1" hangingPunct="1">
              <a:lnSpc>
                <a:spcPct val="50000"/>
              </a:lnSpc>
              <a:spcBef>
                <a:spcPct val="20000"/>
              </a:spcBef>
              <a:buClr>
                <a:srgbClr val="000066"/>
              </a:buClr>
              <a:buFont typeface="Wingdings" pitchFamily="2" charset="2"/>
              <a:buChar char="Ø"/>
              <a:defRPr/>
            </a:pPr>
            <a:r>
              <a:rPr lang="en-GB" dirty="0" smtClean="0">
                <a:solidFill>
                  <a:srgbClr val="000066"/>
                </a:solidFill>
                <a:latin typeface="Arial" charset="0"/>
                <a:cs typeface="Arial" charset="0"/>
              </a:rPr>
              <a:t>Official eForm and submission system</a:t>
            </a:r>
          </a:p>
          <a:p>
            <a:pPr marL="233743" indent="-233743" eaLnBrk="1" hangingPunct="1">
              <a:lnSpc>
                <a:spcPct val="50000"/>
              </a:lnSpc>
              <a:spcBef>
                <a:spcPct val="20000"/>
              </a:spcBef>
              <a:buClr>
                <a:srgbClr val="000066"/>
              </a:buClr>
              <a:buFont typeface="Wingdings" pitchFamily="2" charset="2"/>
              <a:buChar char="Ø"/>
              <a:defRPr/>
            </a:pPr>
            <a:r>
              <a:rPr lang="en-GB" dirty="0" smtClean="0">
                <a:solidFill>
                  <a:srgbClr val="000066"/>
                </a:solidFill>
                <a:latin typeface="Arial" charset="0"/>
                <a:cs typeface="Arial" charset="0"/>
              </a:rPr>
              <a:t>Official language</a:t>
            </a:r>
          </a:p>
          <a:p>
            <a:pPr marL="233743" indent="-233743" eaLnBrk="1" hangingPunct="1">
              <a:lnSpc>
                <a:spcPct val="50000"/>
              </a:lnSpc>
              <a:spcBef>
                <a:spcPct val="20000"/>
              </a:spcBef>
              <a:buClr>
                <a:srgbClr val="000066"/>
              </a:buClr>
              <a:buFont typeface="Wingdings" pitchFamily="2" charset="2"/>
              <a:buChar char="Ø"/>
              <a:defRPr/>
            </a:pPr>
            <a:r>
              <a:rPr lang="en-GB" dirty="0" smtClean="0">
                <a:solidFill>
                  <a:srgbClr val="000066"/>
                </a:solidFill>
                <a:latin typeface="Arial" charset="0"/>
                <a:cs typeface="Arial" charset="0"/>
              </a:rPr>
              <a:t>Respect of deadline </a:t>
            </a:r>
          </a:p>
          <a:p>
            <a:pPr marL="233743" indent="-233743" eaLnBrk="1" hangingPunct="1">
              <a:lnSpc>
                <a:spcPct val="50000"/>
              </a:lnSpc>
              <a:spcBef>
                <a:spcPct val="20000"/>
              </a:spcBef>
              <a:buClr>
                <a:srgbClr val="000066"/>
              </a:buClr>
              <a:buFont typeface="Wingdings" pitchFamily="2" charset="2"/>
              <a:buChar char="Ø"/>
              <a:defRPr/>
            </a:pPr>
            <a:r>
              <a:rPr lang="en-GB" dirty="0" smtClean="0">
                <a:solidFill>
                  <a:srgbClr val="000066"/>
                </a:solidFill>
                <a:latin typeface="Arial" charset="0"/>
                <a:cs typeface="Arial" charset="0"/>
              </a:rPr>
              <a:t>Annexes (Budget, Mandates... – duly filled in)</a:t>
            </a:r>
          </a:p>
          <a:p>
            <a:pPr marL="233743" indent="-233743" eaLnBrk="1" hangingPunct="1">
              <a:lnSpc>
                <a:spcPct val="50000"/>
              </a:lnSpc>
              <a:spcBef>
                <a:spcPct val="20000"/>
              </a:spcBef>
              <a:buClr>
                <a:srgbClr val="000066"/>
              </a:buClr>
              <a:buFont typeface="Wingdings" pitchFamily="2" charset="2"/>
              <a:buChar char="Ø"/>
              <a:defRPr/>
            </a:pPr>
            <a:r>
              <a:rPr lang="en-GB" dirty="0" smtClean="0">
                <a:solidFill>
                  <a:srgbClr val="000066"/>
                </a:solidFill>
                <a:latin typeface="Arial" charset="0"/>
                <a:cs typeface="Arial" charset="0"/>
              </a:rPr>
              <a:t>Documents signed by the legal representative of the institution</a:t>
            </a:r>
          </a:p>
          <a:p>
            <a:pPr marL="233743" indent="-233743" eaLnBrk="1" hangingPunct="1">
              <a:lnSpc>
                <a:spcPct val="50000"/>
              </a:lnSpc>
              <a:spcBef>
                <a:spcPct val="20000"/>
              </a:spcBef>
              <a:buClr>
                <a:srgbClr val="000066"/>
              </a:buClr>
              <a:buFont typeface="Wingdings" pitchFamily="2" charset="2"/>
              <a:buChar char="Ø"/>
              <a:defRPr/>
            </a:pPr>
            <a:endParaRPr lang="fr-BE" dirty="0" smtClean="0">
              <a:solidFill>
                <a:srgbClr val="000066"/>
              </a:solidFill>
              <a:latin typeface="Arial" charset="0"/>
              <a:cs typeface="Arial" charset="0"/>
            </a:endParaRPr>
          </a:p>
          <a:p>
            <a:pPr algn="ctr" eaLnBrk="1" hangingPunct="1">
              <a:lnSpc>
                <a:spcPct val="90000"/>
              </a:lnSpc>
              <a:spcBef>
                <a:spcPct val="20000"/>
              </a:spcBef>
              <a:buClr>
                <a:srgbClr val="FF0066"/>
              </a:buClr>
              <a:buFont typeface="Wingdings" pitchFamily="2" charset="2"/>
              <a:buNone/>
              <a:defRPr/>
            </a:pPr>
            <a:r>
              <a:rPr lang="en-GB" sz="1900" b="1" i="1" dirty="0">
                <a:solidFill>
                  <a:srgbClr val="990033"/>
                </a:solidFill>
                <a:latin typeface="Tahoma" pitchFamily="34" charset="0"/>
                <a:cs typeface="Times New Roman" pitchFamily="18" charset="0"/>
              </a:rPr>
              <a:t>It does not matter </a:t>
            </a:r>
          </a:p>
          <a:p>
            <a:pPr algn="ctr" eaLnBrk="1" hangingPunct="1">
              <a:lnSpc>
                <a:spcPct val="90000"/>
              </a:lnSpc>
              <a:spcBef>
                <a:spcPct val="20000"/>
              </a:spcBef>
              <a:buClr>
                <a:srgbClr val="FF0066"/>
              </a:buClr>
              <a:buFont typeface="Wingdings" pitchFamily="2" charset="2"/>
              <a:buNone/>
              <a:defRPr/>
            </a:pPr>
            <a:r>
              <a:rPr lang="en-GB" sz="1900" b="1" i="1" dirty="0">
                <a:solidFill>
                  <a:srgbClr val="990033"/>
                </a:solidFill>
                <a:latin typeface="Tahoma" pitchFamily="34" charset="0"/>
                <a:cs typeface="Times New Roman" pitchFamily="18" charset="0"/>
              </a:rPr>
              <a:t>how well the project has been designed if it does not fulfil the eligibility criteria: this will lead to the automatic rejection of the proposal</a:t>
            </a:r>
          </a:p>
          <a:p>
            <a:pPr eaLnBrk="1" hangingPunct="1">
              <a:lnSpc>
                <a:spcPct val="50000"/>
              </a:lnSpc>
              <a:spcBef>
                <a:spcPct val="20000"/>
              </a:spcBef>
              <a:buClr>
                <a:srgbClr val="000066"/>
              </a:buClr>
              <a:buFont typeface="Wingdings" pitchFamily="2" charset="2"/>
              <a:buNone/>
              <a:defRPr/>
            </a:pPr>
            <a:endParaRPr lang="fr-BE" dirty="0" smtClean="0">
              <a:solidFill>
                <a:srgbClr val="000066"/>
              </a:solidFill>
              <a:latin typeface="Arial" charset="0"/>
              <a:cs typeface="Arial" charset="0"/>
            </a:endParaRPr>
          </a:p>
          <a:p>
            <a:pPr eaLnBrk="1" hangingPunct="1">
              <a:defRPr/>
            </a:pPr>
            <a:endParaRPr lang="en-GB" dirty="0"/>
          </a:p>
        </p:txBody>
      </p:sp>
      <p:sp>
        <p:nvSpPr>
          <p:cNvPr id="1024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454" eaLnBrk="0" hangingPunct="0">
              <a:spcBef>
                <a:spcPct val="50000"/>
              </a:spcBef>
              <a:defRPr sz="2400">
                <a:solidFill>
                  <a:srgbClr val="FF0000"/>
                </a:solidFill>
                <a:latin typeface="Verdana" pitchFamily="34" charset="0"/>
                <a:sym typeface="Webdings" pitchFamily="18" charset="2"/>
              </a:defRPr>
            </a:lvl1pPr>
            <a:lvl2pPr marL="743093" indent="-285805" defTabSz="930454" eaLnBrk="0" hangingPunct="0">
              <a:spcBef>
                <a:spcPct val="50000"/>
              </a:spcBef>
              <a:defRPr sz="2400">
                <a:solidFill>
                  <a:srgbClr val="FF0000"/>
                </a:solidFill>
                <a:latin typeface="Verdana" pitchFamily="34" charset="0"/>
                <a:sym typeface="Webdings" pitchFamily="18" charset="2"/>
              </a:defRPr>
            </a:lvl2pPr>
            <a:lvl3pPr marL="1143220" indent="-228644" defTabSz="930454" eaLnBrk="0" hangingPunct="0">
              <a:spcBef>
                <a:spcPct val="50000"/>
              </a:spcBef>
              <a:defRPr sz="2400">
                <a:solidFill>
                  <a:srgbClr val="FF0000"/>
                </a:solidFill>
                <a:latin typeface="Verdana" pitchFamily="34" charset="0"/>
                <a:sym typeface="Webdings" pitchFamily="18" charset="2"/>
              </a:defRPr>
            </a:lvl3pPr>
            <a:lvl4pPr marL="1600508" indent="-228644" defTabSz="930454" eaLnBrk="0" hangingPunct="0">
              <a:spcBef>
                <a:spcPct val="50000"/>
              </a:spcBef>
              <a:defRPr sz="2400">
                <a:solidFill>
                  <a:srgbClr val="FF0000"/>
                </a:solidFill>
                <a:latin typeface="Verdana" pitchFamily="34" charset="0"/>
                <a:sym typeface="Webdings" pitchFamily="18" charset="2"/>
              </a:defRPr>
            </a:lvl4pPr>
            <a:lvl5pPr marL="2057797" indent="-228644" defTabSz="930454" eaLnBrk="0" hangingPunct="0">
              <a:spcBef>
                <a:spcPct val="50000"/>
              </a:spcBef>
              <a:defRPr sz="2400">
                <a:solidFill>
                  <a:srgbClr val="FF0000"/>
                </a:solidFill>
                <a:latin typeface="Verdana" pitchFamily="34" charset="0"/>
                <a:sym typeface="Webdings" pitchFamily="18" charset="2"/>
              </a:defRPr>
            </a:lvl5pPr>
            <a:lvl6pPr marL="2515085"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6pPr>
            <a:lvl7pPr marL="2972372"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660"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949"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B77A2A52-E0B6-4F39-AAEB-37B167570A29}" type="slidenum">
              <a:rPr lang="en-GB" sz="1200">
                <a:solidFill>
                  <a:schemeClr val="tx1"/>
                </a:solidFill>
              </a:rPr>
              <a:pPr eaLnBrk="1" hangingPunct="1">
                <a:spcBef>
                  <a:spcPct val="0"/>
                </a:spcBef>
                <a:defRPr/>
              </a:pPr>
              <a:t>38</a:t>
            </a:fld>
            <a:endParaRPr lang="en-GB" sz="1200">
              <a:solidFill>
                <a:schemeClr val="tx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33743" indent="-233743" eaLnBrk="1" hangingPunct="1">
              <a:defRPr/>
            </a:pPr>
            <a:r>
              <a:rPr lang="en-GB" dirty="0" smtClean="0">
                <a:solidFill>
                  <a:srgbClr val="000000"/>
                </a:solidFill>
                <a:ea typeface="Verdana" pitchFamily="34" charset="0"/>
                <a:cs typeface="Verdana" pitchFamily="34" charset="0"/>
              </a:rPr>
              <a:t>The signature on the Declaration of Honour must belong to the same person that is indicated in Part A.3 of the application form: the person legally authorised to signed on behalf of the applicant institution.</a:t>
            </a:r>
          </a:p>
          <a:p>
            <a:pPr marL="233743" indent="-233743" eaLnBrk="1" hangingPunct="1">
              <a:defRPr/>
            </a:pPr>
            <a:endParaRPr lang="fr-BE" dirty="0" smtClean="0">
              <a:solidFill>
                <a:srgbClr val="000000"/>
              </a:solidFill>
              <a:ea typeface="Verdana" pitchFamily="34" charset="0"/>
              <a:cs typeface="Verdana" pitchFamily="34" charset="0"/>
            </a:endParaRPr>
          </a:p>
          <a:p>
            <a:pPr eaLnBrk="1" hangingPunct="1">
              <a:spcBef>
                <a:spcPct val="20000"/>
              </a:spcBef>
              <a:defRPr/>
            </a:pPr>
            <a:r>
              <a:rPr lang="en-GB" b="1" kern="150" cap="small" dirty="0">
                <a:solidFill>
                  <a:srgbClr val="336699"/>
                </a:solidFill>
                <a:ea typeface="Verdana" pitchFamily="34" charset="0"/>
                <a:cs typeface="Verdana" pitchFamily="34" charset="0"/>
              </a:rPr>
              <a:t>Financial capacity +</a:t>
            </a:r>
          </a:p>
          <a:p>
            <a:pPr eaLnBrk="1" hangingPunct="1">
              <a:spcBef>
                <a:spcPct val="20000"/>
              </a:spcBef>
              <a:defRPr/>
            </a:pPr>
            <a:r>
              <a:rPr lang="en-GB" kern="0" dirty="0" smtClean="0">
                <a:solidFill>
                  <a:srgbClr val="336699"/>
                </a:solidFill>
                <a:ea typeface="Verdana" pitchFamily="34" charset="0"/>
                <a:cs typeface="Verdana" pitchFamily="34" charset="0"/>
              </a:rPr>
              <a:t>The verification of the financial capacity does not apply to:</a:t>
            </a:r>
          </a:p>
          <a:p>
            <a:pPr eaLnBrk="1" hangingPunct="1">
              <a:spcBef>
                <a:spcPct val="20000"/>
              </a:spcBef>
              <a:defRPr/>
            </a:pPr>
            <a:r>
              <a:rPr lang="en-GB" kern="0" dirty="0" smtClean="0">
                <a:solidFill>
                  <a:srgbClr val="336699"/>
                </a:solidFill>
                <a:ea typeface="Verdana" pitchFamily="34" charset="0"/>
                <a:cs typeface="Verdana" pitchFamily="34" charset="0"/>
              </a:rPr>
              <a:t> </a:t>
            </a:r>
          </a:p>
          <a:p>
            <a:pPr marL="350614" indent="-350614" eaLnBrk="1" hangingPunct="1">
              <a:spcBef>
                <a:spcPct val="20000"/>
              </a:spcBef>
              <a:buFontTx/>
              <a:buChar char="•"/>
              <a:defRPr/>
            </a:pPr>
            <a:r>
              <a:rPr lang="en-GB" kern="0" dirty="0" smtClean="0">
                <a:solidFill>
                  <a:srgbClr val="336699"/>
                </a:solidFill>
                <a:ea typeface="Verdana" pitchFamily="34" charset="0"/>
                <a:cs typeface="Verdana" pitchFamily="34" charset="0"/>
              </a:rPr>
              <a:t>public bodies;</a:t>
            </a:r>
          </a:p>
          <a:p>
            <a:pPr marL="350614" indent="-350614" eaLnBrk="1" hangingPunct="1">
              <a:spcBef>
                <a:spcPct val="20000"/>
              </a:spcBef>
              <a:buFontTx/>
              <a:buChar char="•"/>
              <a:defRPr/>
            </a:pPr>
            <a:r>
              <a:rPr lang="en-GB" kern="0" dirty="0" smtClean="0">
                <a:solidFill>
                  <a:srgbClr val="336699"/>
                </a:solidFill>
                <a:ea typeface="Verdana" pitchFamily="34" charset="0"/>
                <a:cs typeface="Verdana" pitchFamily="34" charset="0"/>
              </a:rPr>
              <a:t>international organisations.</a:t>
            </a:r>
          </a:p>
          <a:p>
            <a:pPr eaLnBrk="1" hangingPunct="1">
              <a:spcBef>
                <a:spcPct val="20000"/>
              </a:spcBef>
              <a:defRPr/>
            </a:pPr>
            <a:endParaRPr lang="en-GB" kern="0" dirty="0" smtClean="0">
              <a:solidFill>
                <a:srgbClr val="336699"/>
              </a:solidFill>
              <a:ea typeface="Verdana" pitchFamily="34" charset="0"/>
              <a:cs typeface="Verdana" pitchFamily="34" charset="0"/>
            </a:endParaRPr>
          </a:p>
          <a:p>
            <a:pPr eaLnBrk="1" hangingPunct="1">
              <a:spcBef>
                <a:spcPct val="20000"/>
              </a:spcBef>
              <a:defRPr/>
            </a:pPr>
            <a:r>
              <a:rPr lang="en-GB" kern="0" dirty="0" smtClean="0">
                <a:solidFill>
                  <a:srgbClr val="336699"/>
                </a:solidFill>
                <a:ea typeface="Verdana" pitchFamily="34" charset="0"/>
                <a:cs typeface="Verdana" pitchFamily="34" charset="0"/>
              </a:rPr>
              <a:t>Financial Capacity Form, including the applicant’s profit and loss account and the balance sheet for the last 2 financial years for which accounts were closed.</a:t>
            </a:r>
          </a:p>
          <a:p>
            <a:pPr eaLnBrk="1" hangingPunct="1">
              <a:spcBef>
                <a:spcPct val="20000"/>
              </a:spcBef>
              <a:defRPr/>
            </a:pPr>
            <a:endParaRPr lang="en-GB" kern="0" dirty="0" smtClean="0">
              <a:solidFill>
                <a:srgbClr val="336699"/>
              </a:solidFill>
              <a:ea typeface="Verdana" pitchFamily="34" charset="0"/>
              <a:cs typeface="Verdana" pitchFamily="34" charset="0"/>
            </a:endParaRPr>
          </a:p>
          <a:p>
            <a:pPr>
              <a:defRPr/>
            </a:pPr>
            <a:r>
              <a:rPr lang="en-GB" b="1" dirty="0" smtClean="0"/>
              <a:t>Declaration of honour</a:t>
            </a:r>
            <a:r>
              <a:rPr lang="en-GB" dirty="0" smtClean="0"/>
              <a:t> is attached to the </a:t>
            </a:r>
            <a:r>
              <a:rPr lang="en-GB" dirty="0" err="1" smtClean="0"/>
              <a:t>Eform</a:t>
            </a:r>
            <a:endParaRPr lang="en-GB" dirty="0" smtClean="0"/>
          </a:p>
          <a:p>
            <a:pPr>
              <a:defRPr/>
            </a:pPr>
            <a:r>
              <a:rPr lang="en-GB" b="1" dirty="0" smtClean="0"/>
              <a:t>Legal entity form , Financial capacity form and their annexes</a:t>
            </a:r>
            <a:r>
              <a:rPr lang="en-GB" dirty="0" smtClean="0"/>
              <a:t> </a:t>
            </a:r>
            <a:r>
              <a:rPr lang="en-GB" u="sng" dirty="0" smtClean="0"/>
              <a:t>have to be uploaded on the organisation's PIC account</a:t>
            </a:r>
            <a:r>
              <a:rPr lang="en-GB" dirty="0" smtClean="0"/>
              <a:t>.</a:t>
            </a:r>
          </a:p>
          <a:p>
            <a:pPr marL="233743" indent="-233743" eaLnBrk="1" hangingPunct="1">
              <a:defRPr/>
            </a:pPr>
            <a:endParaRPr lang="en-GB" dirty="0" smtClean="0">
              <a:solidFill>
                <a:srgbClr val="000000"/>
              </a:solidFill>
              <a:ea typeface="Verdana" pitchFamily="34" charset="0"/>
              <a:cs typeface="Verdana" pitchFamily="34" charset="0"/>
            </a:endParaRPr>
          </a:p>
          <a:p>
            <a:pPr eaLnBrk="1" hangingPunct="1">
              <a:defRPr/>
            </a:pPr>
            <a:endParaRPr lang="en-GB" dirty="0">
              <a:ea typeface="Verdana" pitchFamily="34" charset="0"/>
              <a:cs typeface="Verdana" pitchFamily="34" charset="0"/>
            </a:endParaRPr>
          </a:p>
        </p:txBody>
      </p:sp>
      <p:sp>
        <p:nvSpPr>
          <p:cNvPr id="1034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454" eaLnBrk="0" hangingPunct="0">
              <a:spcBef>
                <a:spcPct val="50000"/>
              </a:spcBef>
              <a:defRPr sz="2400">
                <a:solidFill>
                  <a:srgbClr val="FF0000"/>
                </a:solidFill>
                <a:latin typeface="Verdana" pitchFamily="34" charset="0"/>
                <a:sym typeface="Webdings" pitchFamily="18" charset="2"/>
              </a:defRPr>
            </a:lvl1pPr>
            <a:lvl2pPr marL="743093" indent="-285805" defTabSz="930454" eaLnBrk="0" hangingPunct="0">
              <a:spcBef>
                <a:spcPct val="50000"/>
              </a:spcBef>
              <a:defRPr sz="2400">
                <a:solidFill>
                  <a:srgbClr val="FF0000"/>
                </a:solidFill>
                <a:latin typeface="Verdana" pitchFamily="34" charset="0"/>
                <a:sym typeface="Webdings" pitchFamily="18" charset="2"/>
              </a:defRPr>
            </a:lvl2pPr>
            <a:lvl3pPr marL="1143220" indent="-228644" defTabSz="930454" eaLnBrk="0" hangingPunct="0">
              <a:spcBef>
                <a:spcPct val="50000"/>
              </a:spcBef>
              <a:defRPr sz="2400">
                <a:solidFill>
                  <a:srgbClr val="FF0000"/>
                </a:solidFill>
                <a:latin typeface="Verdana" pitchFamily="34" charset="0"/>
                <a:sym typeface="Webdings" pitchFamily="18" charset="2"/>
              </a:defRPr>
            </a:lvl3pPr>
            <a:lvl4pPr marL="1600508" indent="-228644" defTabSz="930454" eaLnBrk="0" hangingPunct="0">
              <a:spcBef>
                <a:spcPct val="50000"/>
              </a:spcBef>
              <a:defRPr sz="2400">
                <a:solidFill>
                  <a:srgbClr val="FF0000"/>
                </a:solidFill>
                <a:latin typeface="Verdana" pitchFamily="34" charset="0"/>
                <a:sym typeface="Webdings" pitchFamily="18" charset="2"/>
              </a:defRPr>
            </a:lvl4pPr>
            <a:lvl5pPr marL="2057797" indent="-228644" defTabSz="930454" eaLnBrk="0" hangingPunct="0">
              <a:spcBef>
                <a:spcPct val="50000"/>
              </a:spcBef>
              <a:defRPr sz="2400">
                <a:solidFill>
                  <a:srgbClr val="FF0000"/>
                </a:solidFill>
                <a:latin typeface="Verdana" pitchFamily="34" charset="0"/>
                <a:sym typeface="Webdings" pitchFamily="18" charset="2"/>
              </a:defRPr>
            </a:lvl5pPr>
            <a:lvl6pPr marL="2515085"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6pPr>
            <a:lvl7pPr marL="2972372"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660"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949"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092F3BAD-9F6C-46EB-B46F-9CED104BF28B}" type="slidenum">
              <a:rPr lang="en-GB" sz="1200">
                <a:solidFill>
                  <a:schemeClr val="tx1"/>
                </a:solidFill>
              </a:rPr>
              <a:pPr eaLnBrk="1" hangingPunct="1">
                <a:spcBef>
                  <a:spcPct val="0"/>
                </a:spcBef>
                <a:defRPr/>
              </a:pPr>
              <a:t>39</a:t>
            </a:fld>
            <a:endParaRPr lang="en-GB" sz="120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3898" lvl="4" indent="-357569">
              <a:spcAft>
                <a:spcPct val="50000"/>
              </a:spcAft>
              <a:buClr>
                <a:schemeClr val="tx1"/>
              </a:buClr>
              <a:buFont typeface="Arial" pitchFamily="34" charset="0"/>
              <a:buChar char="•"/>
              <a:defRPr/>
            </a:pPr>
            <a:r>
              <a:rPr lang="fr-BE" b="1" dirty="0" smtClean="0">
                <a:solidFill>
                  <a:schemeClr val="accent1">
                    <a:lumMod val="75000"/>
                  </a:schemeClr>
                </a:solidFill>
              </a:rPr>
              <a:t>A single </a:t>
            </a:r>
            <a:r>
              <a:rPr lang="fr-BE" b="1" dirty="0" err="1" smtClean="0">
                <a:solidFill>
                  <a:schemeClr val="accent1">
                    <a:lumMod val="75000"/>
                  </a:schemeClr>
                </a:solidFill>
              </a:rPr>
              <a:t>integrated</a:t>
            </a:r>
            <a:r>
              <a:rPr lang="fr-BE" b="1" dirty="0" smtClean="0">
                <a:solidFill>
                  <a:schemeClr val="accent1">
                    <a:lumMod val="75000"/>
                  </a:schemeClr>
                </a:solidFill>
              </a:rPr>
              <a:t> programme &gt;&gt; </a:t>
            </a:r>
            <a:r>
              <a:rPr lang="en-GB" dirty="0" smtClean="0"/>
              <a:t>The new approach should simplify both the EU Educational Programmes as such as their management by covering all education, training and youth sectors in a holistic manner, bringing 7 existing programmes into a single coherent framework. This results in an presentation, that avoids fragmentation and artificial boundaries between the various actions and between the different areas, encouraging synergies and new forms of cooperation</a:t>
            </a:r>
          </a:p>
          <a:p>
            <a:pPr marL="363898" lvl="4" indent="-357569">
              <a:spcAft>
                <a:spcPct val="50000"/>
              </a:spcAft>
              <a:buClr>
                <a:schemeClr val="tx1"/>
              </a:buClr>
              <a:buFont typeface="Arial" pitchFamily="34" charset="0"/>
              <a:buChar char="•"/>
              <a:defRPr/>
            </a:pPr>
            <a:r>
              <a:rPr lang="fr-BE" b="1" dirty="0" err="1" smtClean="0">
                <a:solidFill>
                  <a:schemeClr val="accent1">
                    <a:lumMod val="75000"/>
                  </a:schemeClr>
                </a:solidFill>
              </a:rPr>
              <a:t>Substantial</a:t>
            </a:r>
            <a:r>
              <a:rPr lang="fr-BE" b="1" dirty="0" smtClean="0">
                <a:solidFill>
                  <a:schemeClr val="accent1">
                    <a:lumMod val="75000"/>
                  </a:schemeClr>
                </a:solidFill>
              </a:rPr>
              <a:t> </a:t>
            </a:r>
            <a:r>
              <a:rPr lang="fr-BE" b="1" dirty="0" err="1" smtClean="0">
                <a:solidFill>
                  <a:schemeClr val="accent1">
                    <a:lumMod val="75000"/>
                  </a:schemeClr>
                </a:solidFill>
              </a:rPr>
              <a:t>simplications</a:t>
            </a:r>
            <a:r>
              <a:rPr lang="fr-BE" b="1" dirty="0" smtClean="0">
                <a:solidFill>
                  <a:schemeClr val="accent1">
                    <a:lumMod val="75000"/>
                  </a:schemeClr>
                </a:solidFill>
              </a:rPr>
              <a:t> &gt;&gt; </a:t>
            </a:r>
            <a:r>
              <a:rPr lang="en-GB" dirty="0" smtClean="0"/>
              <a:t>Regrouping actions with fewer calls makes the programme more user friendly. Also, a simplified financial management with greater use of unit costs and flat rate funding will switch the focus in the financial management from the input and individual budget headings to the outputs and the actual events which trigger a payment.</a:t>
            </a:r>
          </a:p>
          <a:p>
            <a:pPr marL="170873" indent="-170873">
              <a:buFont typeface="Arial" panose="020B0604020202020204" pitchFamily="34" charset="0"/>
              <a:buChar char="•"/>
              <a:defRPr/>
            </a:pPr>
            <a:r>
              <a:rPr lang="fr-BE" b="1" dirty="0" smtClean="0">
                <a:solidFill>
                  <a:schemeClr val="accent1">
                    <a:lumMod val="75000"/>
                  </a:schemeClr>
                </a:solidFill>
              </a:rPr>
              <a:t>    A </a:t>
            </a:r>
            <a:r>
              <a:rPr lang="fr-BE" b="1" dirty="0" err="1" smtClean="0">
                <a:solidFill>
                  <a:schemeClr val="accent1">
                    <a:lumMod val="75000"/>
                  </a:schemeClr>
                </a:solidFill>
              </a:rPr>
              <a:t>substantial</a:t>
            </a:r>
            <a:r>
              <a:rPr lang="fr-BE" b="1" dirty="0" smtClean="0">
                <a:solidFill>
                  <a:schemeClr val="accent1">
                    <a:lumMod val="75000"/>
                  </a:schemeClr>
                </a:solidFill>
              </a:rPr>
              <a:t> budget </a:t>
            </a:r>
            <a:r>
              <a:rPr lang="fr-BE" b="1" dirty="0" err="1" smtClean="0">
                <a:solidFill>
                  <a:schemeClr val="accent1">
                    <a:lumMod val="75000"/>
                  </a:schemeClr>
                </a:solidFill>
              </a:rPr>
              <a:t>increase</a:t>
            </a:r>
            <a:r>
              <a:rPr lang="fr-BE" b="1" dirty="0" smtClean="0">
                <a:solidFill>
                  <a:schemeClr val="accent1">
                    <a:lumMod val="75000"/>
                  </a:schemeClr>
                </a:solidFill>
              </a:rPr>
              <a:t> &gt;&gt; </a:t>
            </a:r>
            <a:r>
              <a:rPr lang="en-GB" dirty="0" smtClean="0"/>
              <a:t>This is </a:t>
            </a:r>
            <a:r>
              <a:rPr lang="en-GB" b="1" dirty="0" smtClean="0"/>
              <a:t>confirmed by the fact that Erasmus</a:t>
            </a:r>
            <a:r>
              <a:rPr lang="en-GB" dirty="0" smtClean="0"/>
              <a:t> + was allocated a total budget of 14.7 billion €  , which represents a 40 % increase to the previous budget - at a time when the      overall EU expenditure has been cut. Furthermore EUR  1.68 billion come from EU external budget used in the context of the External Relations activities used solely for international dimension</a:t>
            </a:r>
          </a:p>
          <a:p>
            <a:pPr>
              <a:defRPr/>
            </a:pPr>
            <a:r>
              <a:rPr lang="en-GB" dirty="0" smtClean="0"/>
              <a:t> </a:t>
            </a:r>
          </a:p>
          <a:p>
            <a:pPr>
              <a:buFont typeface="Arial" pitchFamily="34" charset="0"/>
              <a:buNone/>
              <a:defRPr/>
            </a:pPr>
            <a:r>
              <a:rPr lang="fr-BE" altLang="en-US" sz="1000" dirty="0"/>
              <a:t>Main objectives </a:t>
            </a:r>
            <a:r>
              <a:rPr lang="fr-BE" altLang="en-US" sz="1000" dirty="0" err="1"/>
              <a:t>higher</a:t>
            </a:r>
            <a:r>
              <a:rPr lang="fr-BE" altLang="en-US" sz="1000" dirty="0"/>
              <a:t> </a:t>
            </a:r>
            <a:r>
              <a:rPr lang="fr-BE" altLang="en-US" sz="1000" dirty="0" err="1"/>
              <a:t>education</a:t>
            </a:r>
            <a:endParaRPr lang="fr-BE" altLang="en-US" sz="1000" dirty="0"/>
          </a:p>
          <a:p>
            <a:pPr>
              <a:buFont typeface="Arial" pitchFamily="34" charset="0"/>
              <a:buNone/>
              <a:defRPr/>
            </a:pPr>
            <a:endParaRPr lang="en-GB" altLang="en-US" sz="1000" dirty="0"/>
          </a:p>
          <a:p>
            <a:pPr marL="357569" indent="-357569">
              <a:buFont typeface="Arial" panose="020B0604020202020204" pitchFamily="34" charset="0"/>
              <a:buChar char="•"/>
              <a:defRPr/>
            </a:pPr>
            <a:r>
              <a:rPr lang="en-GB" sz="1000" dirty="0">
                <a:solidFill>
                  <a:srgbClr val="002060"/>
                </a:solidFill>
              </a:rPr>
              <a:t>Increase  the skills and employability of students and contribute to the competitiveness of European economy </a:t>
            </a:r>
          </a:p>
          <a:p>
            <a:pPr marL="357569" indent="-357569">
              <a:buFont typeface="Arial" panose="020B0604020202020204" pitchFamily="34" charset="0"/>
              <a:buChar char="•"/>
              <a:defRPr/>
            </a:pPr>
            <a:r>
              <a:rPr lang="fr-BE" sz="1000" dirty="0" err="1">
                <a:solidFill>
                  <a:srgbClr val="002060"/>
                </a:solidFill>
              </a:rPr>
              <a:t>Improve</a:t>
            </a:r>
            <a:r>
              <a:rPr lang="fr-BE" sz="1000" dirty="0">
                <a:solidFill>
                  <a:srgbClr val="002060"/>
                </a:solidFill>
              </a:rPr>
              <a:t> </a:t>
            </a:r>
            <a:r>
              <a:rPr lang="fr-BE" sz="1000" dirty="0" err="1">
                <a:solidFill>
                  <a:srgbClr val="002060"/>
                </a:solidFill>
              </a:rPr>
              <a:t>quality</a:t>
            </a:r>
            <a:r>
              <a:rPr lang="fr-BE" sz="1000" dirty="0">
                <a:solidFill>
                  <a:srgbClr val="002060"/>
                </a:solidFill>
              </a:rPr>
              <a:t> in </a:t>
            </a:r>
            <a:r>
              <a:rPr lang="fr-BE" sz="1000" dirty="0" err="1">
                <a:solidFill>
                  <a:srgbClr val="002060"/>
                </a:solidFill>
              </a:rPr>
              <a:t>teaching</a:t>
            </a:r>
            <a:r>
              <a:rPr lang="fr-BE" sz="1000" dirty="0">
                <a:solidFill>
                  <a:srgbClr val="002060"/>
                </a:solidFill>
              </a:rPr>
              <a:t> and </a:t>
            </a:r>
            <a:r>
              <a:rPr lang="fr-BE" sz="1000" dirty="0" err="1">
                <a:solidFill>
                  <a:srgbClr val="002060"/>
                </a:solidFill>
              </a:rPr>
              <a:t>learning</a:t>
            </a:r>
            <a:endParaRPr lang="en-GB" sz="1000" dirty="0">
              <a:solidFill>
                <a:srgbClr val="002060"/>
              </a:solidFill>
            </a:endParaRPr>
          </a:p>
          <a:p>
            <a:pPr marL="357569" indent="-357569">
              <a:buFont typeface="Arial" panose="020B0604020202020204" pitchFamily="34" charset="0"/>
              <a:buChar char="•"/>
              <a:defRPr/>
            </a:pPr>
            <a:r>
              <a:rPr lang="en-GB" sz="1000" dirty="0">
                <a:solidFill>
                  <a:srgbClr val="002060"/>
                </a:solidFill>
              </a:rPr>
              <a:t>Implement the Higher Education Modernisation strategy in programme countries and raise the capacity of partner countries</a:t>
            </a:r>
          </a:p>
          <a:p>
            <a:pPr marL="357569" indent="-357569">
              <a:buFont typeface="Arial" panose="020B0604020202020204" pitchFamily="34" charset="0"/>
              <a:buChar char="•"/>
              <a:defRPr/>
            </a:pPr>
            <a:r>
              <a:rPr lang="en-GB" sz="1000" dirty="0">
                <a:solidFill>
                  <a:srgbClr val="002060"/>
                </a:solidFill>
              </a:rPr>
              <a:t>Streamline the international dimension in Erasmus+</a:t>
            </a:r>
          </a:p>
          <a:p>
            <a:pPr marL="357569" indent="-357569">
              <a:buFont typeface="Arial" panose="020B0604020202020204" pitchFamily="34" charset="0"/>
              <a:buChar char="•"/>
              <a:defRPr/>
            </a:pPr>
            <a:r>
              <a:rPr lang="en-GB" sz="1000" dirty="0">
                <a:solidFill>
                  <a:srgbClr val="002060"/>
                </a:solidFill>
              </a:rPr>
              <a:t>Support the Bologna process and policy dialogues with </a:t>
            </a:r>
            <a:r>
              <a:rPr lang="en-GB" sz="1000" dirty="0"/>
              <a:t>strategic </a:t>
            </a:r>
            <a:r>
              <a:rPr lang="en-GB" sz="1000" dirty="0">
                <a:solidFill>
                  <a:srgbClr val="002060"/>
                </a:solidFill>
              </a:rPr>
              <a:t>partner countries</a:t>
            </a:r>
            <a:endParaRPr lang="fr-BE" sz="1000" b="1" dirty="0">
              <a:solidFill>
                <a:schemeClr val="accent1">
                  <a:lumMod val="75000"/>
                </a:schemeClr>
              </a:solidFill>
            </a:endParaRPr>
          </a:p>
        </p:txBody>
      </p:sp>
      <p:sp>
        <p:nvSpPr>
          <p:cNvPr id="983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38257" indent="-282703" eaLnBrk="0" hangingPunct="0">
              <a:spcBef>
                <a:spcPct val="30000"/>
              </a:spcBef>
              <a:defRPr sz="1200">
                <a:solidFill>
                  <a:schemeClr val="tx1"/>
                </a:solidFill>
                <a:latin typeface="Calibri" pitchFamily="34" charset="0"/>
              </a:defRPr>
            </a:lvl2pPr>
            <a:lvl3pPr marL="1137270" indent="-226162" eaLnBrk="0" hangingPunct="0">
              <a:spcBef>
                <a:spcPct val="30000"/>
              </a:spcBef>
              <a:defRPr sz="1200">
                <a:solidFill>
                  <a:schemeClr val="tx1"/>
                </a:solidFill>
                <a:latin typeface="Calibri" pitchFamily="34" charset="0"/>
              </a:defRPr>
            </a:lvl3pPr>
            <a:lvl4pPr marL="1592824" indent="-226162" eaLnBrk="0" hangingPunct="0">
              <a:spcBef>
                <a:spcPct val="30000"/>
              </a:spcBef>
              <a:defRPr sz="1200">
                <a:solidFill>
                  <a:schemeClr val="tx1"/>
                </a:solidFill>
                <a:latin typeface="Calibri" pitchFamily="34" charset="0"/>
              </a:defRPr>
            </a:lvl4pPr>
            <a:lvl5pPr marL="2049994" indent="-226162" eaLnBrk="0" hangingPunct="0">
              <a:spcBef>
                <a:spcPct val="30000"/>
              </a:spcBef>
              <a:defRPr sz="1200">
                <a:solidFill>
                  <a:schemeClr val="tx1"/>
                </a:solidFill>
                <a:latin typeface="Calibri" pitchFamily="34" charset="0"/>
              </a:defRPr>
            </a:lvl5pPr>
            <a:lvl6pPr marL="2515241" indent="-226162" eaLnBrk="0" fontAlgn="base" hangingPunct="0">
              <a:spcBef>
                <a:spcPct val="30000"/>
              </a:spcBef>
              <a:spcAft>
                <a:spcPct val="0"/>
              </a:spcAft>
              <a:defRPr sz="1200">
                <a:solidFill>
                  <a:schemeClr val="tx1"/>
                </a:solidFill>
                <a:latin typeface="Calibri" pitchFamily="34" charset="0"/>
              </a:defRPr>
            </a:lvl6pPr>
            <a:lvl7pPr marL="2980487" indent="-226162" eaLnBrk="0" fontAlgn="base" hangingPunct="0">
              <a:spcBef>
                <a:spcPct val="30000"/>
              </a:spcBef>
              <a:spcAft>
                <a:spcPct val="0"/>
              </a:spcAft>
              <a:defRPr sz="1200">
                <a:solidFill>
                  <a:schemeClr val="tx1"/>
                </a:solidFill>
                <a:latin typeface="Calibri" pitchFamily="34" charset="0"/>
              </a:defRPr>
            </a:lvl7pPr>
            <a:lvl8pPr marL="3445734" indent="-226162" eaLnBrk="0" fontAlgn="base" hangingPunct="0">
              <a:spcBef>
                <a:spcPct val="30000"/>
              </a:spcBef>
              <a:spcAft>
                <a:spcPct val="0"/>
              </a:spcAft>
              <a:defRPr sz="1200">
                <a:solidFill>
                  <a:schemeClr val="tx1"/>
                </a:solidFill>
                <a:latin typeface="Calibri" pitchFamily="34" charset="0"/>
              </a:defRPr>
            </a:lvl8pPr>
            <a:lvl9pPr marL="3910981" indent="-22616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AC99FC41-25B0-49DA-BA03-A7D7144E9FCC}" type="slidenum">
              <a:rPr lang="en-GB" altLang="en-US" sz="1300">
                <a:latin typeface="Arial" pitchFamily="34" charset="0"/>
              </a:rPr>
              <a:pPr eaLnBrk="1" hangingPunct="1">
                <a:spcBef>
                  <a:spcPct val="0"/>
                </a:spcBef>
                <a:defRPr/>
              </a:pPr>
              <a:t>4</a:t>
            </a:fld>
            <a:endParaRPr lang="en-GB" altLang="en-US" sz="130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p>
        </p:txBody>
      </p:sp>
      <p:sp>
        <p:nvSpPr>
          <p:cNvPr id="1044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454" eaLnBrk="0" hangingPunct="0">
              <a:spcBef>
                <a:spcPct val="50000"/>
              </a:spcBef>
              <a:defRPr sz="2400">
                <a:solidFill>
                  <a:srgbClr val="FF0000"/>
                </a:solidFill>
                <a:latin typeface="Verdana" pitchFamily="34" charset="0"/>
                <a:sym typeface="Webdings" pitchFamily="18" charset="2"/>
              </a:defRPr>
            </a:lvl1pPr>
            <a:lvl2pPr marL="743093" indent="-285805" defTabSz="930454" eaLnBrk="0" hangingPunct="0">
              <a:spcBef>
                <a:spcPct val="50000"/>
              </a:spcBef>
              <a:defRPr sz="2400">
                <a:solidFill>
                  <a:srgbClr val="FF0000"/>
                </a:solidFill>
                <a:latin typeface="Verdana" pitchFamily="34" charset="0"/>
                <a:sym typeface="Webdings" pitchFamily="18" charset="2"/>
              </a:defRPr>
            </a:lvl2pPr>
            <a:lvl3pPr marL="1143220" indent="-228644" defTabSz="930454" eaLnBrk="0" hangingPunct="0">
              <a:spcBef>
                <a:spcPct val="50000"/>
              </a:spcBef>
              <a:defRPr sz="2400">
                <a:solidFill>
                  <a:srgbClr val="FF0000"/>
                </a:solidFill>
                <a:latin typeface="Verdana" pitchFamily="34" charset="0"/>
                <a:sym typeface="Webdings" pitchFamily="18" charset="2"/>
              </a:defRPr>
            </a:lvl3pPr>
            <a:lvl4pPr marL="1600508" indent="-228644" defTabSz="930454" eaLnBrk="0" hangingPunct="0">
              <a:spcBef>
                <a:spcPct val="50000"/>
              </a:spcBef>
              <a:defRPr sz="2400">
                <a:solidFill>
                  <a:srgbClr val="FF0000"/>
                </a:solidFill>
                <a:latin typeface="Verdana" pitchFamily="34" charset="0"/>
                <a:sym typeface="Webdings" pitchFamily="18" charset="2"/>
              </a:defRPr>
            </a:lvl4pPr>
            <a:lvl5pPr marL="2057797" indent="-228644" defTabSz="930454" eaLnBrk="0" hangingPunct="0">
              <a:spcBef>
                <a:spcPct val="50000"/>
              </a:spcBef>
              <a:defRPr sz="2400">
                <a:solidFill>
                  <a:srgbClr val="FF0000"/>
                </a:solidFill>
                <a:latin typeface="Verdana" pitchFamily="34" charset="0"/>
                <a:sym typeface="Webdings" pitchFamily="18" charset="2"/>
              </a:defRPr>
            </a:lvl5pPr>
            <a:lvl6pPr marL="2515085"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6pPr>
            <a:lvl7pPr marL="2972372"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660"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949"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1C86939A-8E4A-47E7-8422-66181A58C03C}" type="slidenum">
              <a:rPr lang="en-GB" sz="1200">
                <a:solidFill>
                  <a:schemeClr val="tx1"/>
                </a:solidFill>
              </a:rPr>
              <a:pPr eaLnBrk="1" hangingPunct="1">
                <a:spcBef>
                  <a:spcPct val="0"/>
                </a:spcBef>
                <a:defRPr/>
              </a:pPr>
              <a:t>40</a:t>
            </a:fld>
            <a:endParaRPr lang="en-GB" sz="1200">
              <a:solidFill>
                <a:schemeClr val="tx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spcBef>
                <a:spcPct val="0"/>
              </a:spcBef>
            </a:pPr>
            <a:endParaRPr lang="fr-BE" altLang="en-US" sz="1600" smtClean="0">
              <a:solidFill>
                <a:srgbClr val="2B2BA9"/>
              </a:solidFill>
            </a:endParaRPr>
          </a:p>
          <a:p>
            <a:pPr eaLnBrk="1" hangingPunct="1">
              <a:lnSpc>
                <a:spcPct val="120000"/>
              </a:lnSpc>
              <a:spcBef>
                <a:spcPct val="0"/>
              </a:spcBef>
            </a:pPr>
            <a:endParaRPr lang="en-GB" altLang="en-US" sz="1600" smtClean="0">
              <a:solidFill>
                <a:srgbClr val="2B2BA9"/>
              </a:solidFill>
            </a:endParaRPr>
          </a:p>
          <a:p>
            <a:pPr eaLnBrk="1" hangingPunct="1"/>
            <a:endParaRPr lang="en-US" altLang="en-US" smtClean="0"/>
          </a:p>
        </p:txBody>
      </p:sp>
      <p:sp>
        <p:nvSpPr>
          <p:cNvPr id="1105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454" eaLnBrk="0" hangingPunct="0">
              <a:spcBef>
                <a:spcPct val="50000"/>
              </a:spcBef>
              <a:defRPr sz="2400">
                <a:solidFill>
                  <a:srgbClr val="FF0000"/>
                </a:solidFill>
                <a:latin typeface="Verdana" pitchFamily="34" charset="0"/>
                <a:sym typeface="Webdings" pitchFamily="18" charset="2"/>
              </a:defRPr>
            </a:lvl1pPr>
            <a:lvl2pPr marL="743093" indent="-285805" defTabSz="930454" eaLnBrk="0" hangingPunct="0">
              <a:spcBef>
                <a:spcPct val="50000"/>
              </a:spcBef>
              <a:defRPr sz="2400">
                <a:solidFill>
                  <a:srgbClr val="FF0000"/>
                </a:solidFill>
                <a:latin typeface="Verdana" pitchFamily="34" charset="0"/>
                <a:sym typeface="Webdings" pitchFamily="18" charset="2"/>
              </a:defRPr>
            </a:lvl2pPr>
            <a:lvl3pPr marL="1143220" indent="-228644" defTabSz="930454" eaLnBrk="0" hangingPunct="0">
              <a:spcBef>
                <a:spcPct val="50000"/>
              </a:spcBef>
              <a:defRPr sz="2400">
                <a:solidFill>
                  <a:srgbClr val="FF0000"/>
                </a:solidFill>
                <a:latin typeface="Verdana" pitchFamily="34" charset="0"/>
                <a:sym typeface="Webdings" pitchFamily="18" charset="2"/>
              </a:defRPr>
            </a:lvl3pPr>
            <a:lvl4pPr marL="1600508" indent="-228644" defTabSz="930454" eaLnBrk="0" hangingPunct="0">
              <a:spcBef>
                <a:spcPct val="50000"/>
              </a:spcBef>
              <a:defRPr sz="2400">
                <a:solidFill>
                  <a:srgbClr val="FF0000"/>
                </a:solidFill>
                <a:latin typeface="Verdana" pitchFamily="34" charset="0"/>
                <a:sym typeface="Webdings" pitchFamily="18" charset="2"/>
              </a:defRPr>
            </a:lvl4pPr>
            <a:lvl5pPr marL="2057797" indent="-228644" defTabSz="930454" eaLnBrk="0" hangingPunct="0">
              <a:spcBef>
                <a:spcPct val="50000"/>
              </a:spcBef>
              <a:defRPr sz="2400">
                <a:solidFill>
                  <a:srgbClr val="FF0000"/>
                </a:solidFill>
                <a:latin typeface="Verdana" pitchFamily="34" charset="0"/>
                <a:sym typeface="Webdings" pitchFamily="18" charset="2"/>
              </a:defRPr>
            </a:lvl5pPr>
            <a:lvl6pPr marL="2515085"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6pPr>
            <a:lvl7pPr marL="2972372"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660"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949"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8D37F9A5-AD1A-48AF-B0CD-127FE0DED0ED}" type="slidenum">
              <a:rPr lang="en-GB" sz="1200">
                <a:solidFill>
                  <a:schemeClr val="tx1"/>
                </a:solidFill>
              </a:rPr>
              <a:pPr eaLnBrk="1" hangingPunct="1">
                <a:spcBef>
                  <a:spcPct val="0"/>
                </a:spcBef>
                <a:defRPr/>
              </a:pPr>
              <a:t>41</a:t>
            </a:fld>
            <a:endParaRPr lang="en-GB" sz="1200">
              <a:solidFill>
                <a:schemeClr val="tx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smtClean="0">
              <a:solidFill>
                <a:srgbClr val="000000"/>
              </a:solidFill>
              <a:latin typeface="Times New Roman" pitchFamily="18" charset="0"/>
            </a:endParaRPr>
          </a:p>
          <a:p>
            <a:pPr eaLnBrk="1" hangingPunct="1"/>
            <a:endParaRPr lang="it-IT" altLang="fr-FR" smtClean="0">
              <a:solidFill>
                <a:srgbClr val="000000"/>
              </a:solidFill>
              <a:latin typeface="Arial" charset="0"/>
              <a:cs typeface="Arial" charset="0"/>
            </a:endParaRPr>
          </a:p>
        </p:txBody>
      </p:sp>
      <p:sp>
        <p:nvSpPr>
          <p:cNvPr id="1116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454" eaLnBrk="0" hangingPunct="0">
              <a:spcBef>
                <a:spcPct val="50000"/>
              </a:spcBef>
              <a:defRPr sz="2400">
                <a:solidFill>
                  <a:srgbClr val="FF0000"/>
                </a:solidFill>
                <a:latin typeface="Verdana" pitchFamily="34" charset="0"/>
                <a:sym typeface="Webdings" pitchFamily="18" charset="2"/>
              </a:defRPr>
            </a:lvl1pPr>
            <a:lvl2pPr marL="743093" indent="-285805" defTabSz="930454" eaLnBrk="0" hangingPunct="0">
              <a:spcBef>
                <a:spcPct val="50000"/>
              </a:spcBef>
              <a:defRPr sz="2400">
                <a:solidFill>
                  <a:srgbClr val="FF0000"/>
                </a:solidFill>
                <a:latin typeface="Verdana" pitchFamily="34" charset="0"/>
                <a:sym typeface="Webdings" pitchFamily="18" charset="2"/>
              </a:defRPr>
            </a:lvl2pPr>
            <a:lvl3pPr marL="1143220" indent="-228644" defTabSz="930454" eaLnBrk="0" hangingPunct="0">
              <a:spcBef>
                <a:spcPct val="50000"/>
              </a:spcBef>
              <a:defRPr sz="2400">
                <a:solidFill>
                  <a:srgbClr val="FF0000"/>
                </a:solidFill>
                <a:latin typeface="Verdana" pitchFamily="34" charset="0"/>
                <a:sym typeface="Webdings" pitchFamily="18" charset="2"/>
              </a:defRPr>
            </a:lvl3pPr>
            <a:lvl4pPr marL="1600508" indent="-228644" defTabSz="930454" eaLnBrk="0" hangingPunct="0">
              <a:spcBef>
                <a:spcPct val="50000"/>
              </a:spcBef>
              <a:defRPr sz="2400">
                <a:solidFill>
                  <a:srgbClr val="FF0000"/>
                </a:solidFill>
                <a:latin typeface="Verdana" pitchFamily="34" charset="0"/>
                <a:sym typeface="Webdings" pitchFamily="18" charset="2"/>
              </a:defRPr>
            </a:lvl4pPr>
            <a:lvl5pPr marL="2057797" indent="-228644" defTabSz="930454" eaLnBrk="0" hangingPunct="0">
              <a:spcBef>
                <a:spcPct val="50000"/>
              </a:spcBef>
              <a:defRPr sz="2400">
                <a:solidFill>
                  <a:srgbClr val="FF0000"/>
                </a:solidFill>
                <a:latin typeface="Verdana" pitchFamily="34" charset="0"/>
                <a:sym typeface="Webdings" pitchFamily="18" charset="2"/>
              </a:defRPr>
            </a:lvl5pPr>
            <a:lvl6pPr marL="2515085"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6pPr>
            <a:lvl7pPr marL="2972372"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660"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949"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45A769A9-0AAC-4035-B87D-BA2F185E89AC}" type="slidenum">
              <a:rPr lang="en-GB" sz="1200">
                <a:solidFill>
                  <a:schemeClr val="tx1"/>
                </a:solidFill>
              </a:rPr>
              <a:pPr eaLnBrk="1" hangingPunct="1">
                <a:spcBef>
                  <a:spcPct val="0"/>
                </a:spcBef>
                <a:defRPr/>
              </a:pPr>
              <a:t>42</a:t>
            </a:fld>
            <a:endParaRPr lang="en-GB" sz="1200">
              <a:solidFill>
                <a:schemeClr val="tx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p>
        </p:txBody>
      </p:sp>
      <p:sp>
        <p:nvSpPr>
          <p:cNvPr id="4" name="Slide Number Placeholder 3"/>
          <p:cNvSpPr>
            <a:spLocks noGrp="1"/>
          </p:cNvSpPr>
          <p:nvPr>
            <p:ph type="sldNum" sz="quarter" idx="5"/>
          </p:nvPr>
        </p:nvSpPr>
        <p:spPr/>
        <p:txBody>
          <a:bodyPr/>
          <a:lstStyle/>
          <a:p>
            <a:pPr>
              <a:defRPr/>
            </a:pPr>
            <a:fld id="{F50272D1-B1D4-45C9-A107-FC894E43AC3D}" type="slidenum">
              <a:rPr lang="en-GB" smtClean="0"/>
              <a:pPr>
                <a:defRPr/>
              </a:pPr>
              <a:t>43</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757238" y="742950"/>
            <a:ext cx="5368925" cy="3716338"/>
          </a:xfrm>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BE" altLang="en-US" sz="1000" b="0" dirty="0" err="1" smtClean="0"/>
              <a:t>Ineligible</a:t>
            </a:r>
            <a:r>
              <a:rPr lang="fr-BE" altLang="en-US" sz="1000" b="0" dirty="0" smtClean="0"/>
              <a:t> Partner countries:</a:t>
            </a:r>
          </a:p>
          <a:p>
            <a:pPr eaLnBrk="1" hangingPunct="1"/>
            <a:r>
              <a:rPr lang="fr-BE" altLang="en-US" sz="1000" b="0" dirty="0" err="1" smtClean="0"/>
              <a:t>Region</a:t>
            </a:r>
            <a:r>
              <a:rPr lang="fr-BE" altLang="en-US" sz="1000" b="0" baseline="0" dirty="0" smtClean="0"/>
              <a:t> 5: </a:t>
            </a:r>
            <a:r>
              <a:rPr lang="fr-BE" altLang="en-US" sz="1000" b="0" baseline="0" dirty="0" err="1" smtClean="0"/>
              <a:t>Andorra</a:t>
            </a:r>
            <a:r>
              <a:rPr lang="fr-BE" altLang="en-US" sz="1000" b="0" baseline="0" dirty="0" smtClean="0"/>
              <a:t>, Monaco, San Marino, Vatican City State, </a:t>
            </a:r>
            <a:r>
              <a:rPr lang="fr-BE" altLang="en-US" sz="1000" b="0" baseline="0" dirty="0" err="1" smtClean="0"/>
              <a:t>Switzerland</a:t>
            </a:r>
            <a:endParaRPr lang="fr-BE" altLang="en-US" sz="1000" b="0" baseline="0" dirty="0" smtClean="0"/>
          </a:p>
          <a:p>
            <a:pPr eaLnBrk="1" hangingPunct="1"/>
            <a:r>
              <a:rPr lang="fr-BE" altLang="en-US" sz="1000" b="0" baseline="0" dirty="0" err="1" smtClean="0"/>
              <a:t>Region</a:t>
            </a:r>
            <a:r>
              <a:rPr lang="fr-BE" altLang="en-US" sz="1000" b="0" baseline="0" dirty="0" smtClean="0"/>
              <a:t> 12: </a:t>
            </a:r>
            <a:r>
              <a:rPr lang="fr-BE" altLang="en-US" sz="1000" b="0" baseline="0" dirty="0" err="1" smtClean="0"/>
              <a:t>Industrialised</a:t>
            </a:r>
            <a:r>
              <a:rPr lang="fr-BE" altLang="en-US" sz="1000" b="0" baseline="0" dirty="0" smtClean="0"/>
              <a:t> Gulf </a:t>
            </a:r>
            <a:r>
              <a:rPr lang="fr-BE" altLang="en-US" sz="1000" b="0" baseline="0" dirty="0" err="1" smtClean="0"/>
              <a:t>Cooperation</a:t>
            </a:r>
            <a:r>
              <a:rPr lang="fr-BE" altLang="en-US" sz="1000" b="0" baseline="0" dirty="0" smtClean="0"/>
              <a:t> countries: </a:t>
            </a:r>
            <a:r>
              <a:rPr lang="fr-BE" altLang="en-US" sz="1000" b="0" baseline="0" dirty="0" err="1" smtClean="0"/>
              <a:t>Bahrain</a:t>
            </a:r>
            <a:r>
              <a:rPr lang="fr-BE" altLang="en-US" sz="1000" b="0" baseline="0" dirty="0" smtClean="0"/>
              <a:t>, Kuwait, Oman, Qatar, </a:t>
            </a:r>
            <a:r>
              <a:rPr lang="fr-BE" altLang="en-US" sz="1000" b="0" baseline="0" dirty="0" err="1" smtClean="0"/>
              <a:t>Suadi</a:t>
            </a:r>
            <a:r>
              <a:rPr lang="fr-BE" altLang="en-US" sz="1000" b="0" baseline="0" dirty="0" smtClean="0"/>
              <a:t> </a:t>
            </a:r>
            <a:r>
              <a:rPr lang="fr-BE" altLang="en-US" sz="1000" b="0" baseline="0" dirty="0" err="1" smtClean="0"/>
              <a:t>Arabia</a:t>
            </a:r>
            <a:r>
              <a:rPr lang="fr-BE" altLang="en-US" sz="1000" b="0" baseline="0" dirty="0" smtClean="0"/>
              <a:t>, United </a:t>
            </a:r>
            <a:r>
              <a:rPr lang="fr-BE" altLang="en-US" sz="1000" b="0" baseline="0" dirty="0" err="1" smtClean="0"/>
              <a:t>Arab</a:t>
            </a:r>
            <a:r>
              <a:rPr lang="fr-BE" altLang="en-US" sz="1000" b="0" baseline="0" dirty="0" smtClean="0"/>
              <a:t> </a:t>
            </a:r>
            <a:r>
              <a:rPr lang="fr-BE" altLang="en-US" sz="1000" b="0" baseline="0" dirty="0" err="1" smtClean="0"/>
              <a:t>Emirates</a:t>
            </a:r>
            <a:r>
              <a:rPr lang="fr-BE" altLang="en-US" sz="1000" b="0" baseline="0" dirty="0" smtClean="0"/>
              <a:t> </a:t>
            </a:r>
          </a:p>
          <a:p>
            <a:pPr eaLnBrk="1" hangingPunct="1"/>
            <a:r>
              <a:rPr lang="fr-BE" altLang="en-US" sz="1000" b="0" baseline="0" dirty="0" err="1" smtClean="0"/>
              <a:t>Region</a:t>
            </a:r>
            <a:r>
              <a:rPr lang="fr-BE" altLang="en-US" sz="1000" b="0" baseline="0" dirty="0" smtClean="0"/>
              <a:t> 13: </a:t>
            </a:r>
            <a:r>
              <a:rPr lang="fr-BE" altLang="en-US" sz="1000" b="0" baseline="0" dirty="0" err="1" smtClean="0"/>
              <a:t>Other</a:t>
            </a:r>
            <a:r>
              <a:rPr lang="fr-BE" altLang="en-US" sz="1000" b="0" baseline="0" dirty="0" smtClean="0"/>
              <a:t> </a:t>
            </a:r>
            <a:r>
              <a:rPr lang="fr-BE" altLang="en-US" sz="1000" b="0" baseline="0" dirty="0" err="1" smtClean="0"/>
              <a:t>industrialised</a:t>
            </a:r>
            <a:r>
              <a:rPr lang="fr-BE" altLang="en-US" sz="1000" b="0" baseline="0" dirty="0" smtClean="0"/>
              <a:t> Countries: </a:t>
            </a:r>
            <a:r>
              <a:rPr lang="fr-BE" altLang="en-US" sz="1000" b="0" baseline="0" dirty="0" err="1" smtClean="0"/>
              <a:t>Australia</a:t>
            </a:r>
            <a:r>
              <a:rPr lang="fr-BE" altLang="en-US" sz="1000" b="0" baseline="0" dirty="0" smtClean="0"/>
              <a:t>, Brunei, Canada, Hong Kong, </a:t>
            </a:r>
            <a:r>
              <a:rPr lang="fr-BE" altLang="en-US" sz="1000" b="0" baseline="0" dirty="0" err="1" smtClean="0"/>
              <a:t>Japan</a:t>
            </a:r>
            <a:r>
              <a:rPr lang="fr-BE" altLang="en-US" sz="1000" b="0" baseline="0" dirty="0" smtClean="0"/>
              <a:t>, (</a:t>
            </a:r>
            <a:r>
              <a:rPr lang="fr-BE" altLang="en-US" sz="1000" b="0" baseline="0" dirty="0" err="1" smtClean="0"/>
              <a:t>Republic</a:t>
            </a:r>
            <a:r>
              <a:rPr lang="fr-BE" altLang="en-US" sz="1000" b="0" baseline="0" dirty="0" smtClean="0"/>
              <a:t> of) </a:t>
            </a:r>
            <a:r>
              <a:rPr lang="fr-BE" altLang="en-US" sz="1000" b="0" baseline="0" dirty="0" err="1" smtClean="0"/>
              <a:t>Korea</a:t>
            </a:r>
            <a:r>
              <a:rPr lang="fr-BE" altLang="en-US" sz="1000" b="0" baseline="0" dirty="0" smtClean="0"/>
              <a:t>, Macao, New </a:t>
            </a:r>
            <a:r>
              <a:rPr lang="fr-BE" altLang="en-US" sz="1000" b="0" baseline="0" dirty="0" err="1" smtClean="0"/>
              <a:t>Zealand</a:t>
            </a:r>
            <a:r>
              <a:rPr lang="fr-BE" altLang="en-US" sz="1000" b="0" baseline="0" dirty="0" smtClean="0"/>
              <a:t>, Singapore, Taiwan, United States of </a:t>
            </a:r>
            <a:r>
              <a:rPr lang="fr-BE" altLang="en-US" sz="1000" b="0" baseline="0" dirty="0" err="1" smtClean="0"/>
              <a:t>America</a:t>
            </a:r>
            <a:endParaRPr lang="en-GB" altLang="en-US" b="0" dirty="0" smtClean="0"/>
          </a:p>
        </p:txBody>
      </p:sp>
      <p:sp>
        <p:nvSpPr>
          <p:cNvPr id="450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46" eaLnBrk="0" hangingPunct="0">
              <a:spcBef>
                <a:spcPct val="30000"/>
              </a:spcBef>
              <a:defRPr sz="1200">
                <a:solidFill>
                  <a:schemeClr val="tx1"/>
                </a:solidFill>
                <a:latin typeface="Calibri" pitchFamily="34" charset="0"/>
              </a:defRPr>
            </a:lvl1pPr>
            <a:lvl2pPr marL="742913" indent="-284623" defTabSz="929446" eaLnBrk="0" hangingPunct="0">
              <a:spcBef>
                <a:spcPct val="30000"/>
              </a:spcBef>
              <a:defRPr sz="1200">
                <a:solidFill>
                  <a:schemeClr val="tx1"/>
                </a:solidFill>
                <a:latin typeface="Calibri" pitchFamily="34" charset="0"/>
              </a:defRPr>
            </a:lvl2pPr>
            <a:lvl3pPr marL="1141706" indent="-228342" defTabSz="929446" eaLnBrk="0" hangingPunct="0">
              <a:spcBef>
                <a:spcPct val="30000"/>
              </a:spcBef>
              <a:defRPr sz="1200">
                <a:solidFill>
                  <a:schemeClr val="tx1"/>
                </a:solidFill>
                <a:latin typeface="Calibri" pitchFamily="34" charset="0"/>
              </a:defRPr>
            </a:lvl3pPr>
            <a:lvl4pPr marL="1599997" indent="-228342" defTabSz="929446" eaLnBrk="0" hangingPunct="0">
              <a:spcBef>
                <a:spcPct val="30000"/>
              </a:spcBef>
              <a:defRPr sz="1200">
                <a:solidFill>
                  <a:schemeClr val="tx1"/>
                </a:solidFill>
                <a:latin typeface="Calibri" pitchFamily="34" charset="0"/>
              </a:defRPr>
            </a:lvl4pPr>
            <a:lvl5pPr marL="2056681" indent="-228342" defTabSz="929446" eaLnBrk="0" hangingPunct="0">
              <a:spcBef>
                <a:spcPct val="30000"/>
              </a:spcBef>
              <a:defRPr sz="1200">
                <a:solidFill>
                  <a:schemeClr val="tx1"/>
                </a:solidFill>
                <a:latin typeface="Calibri" pitchFamily="34" charset="0"/>
              </a:defRPr>
            </a:lvl5pPr>
            <a:lvl6pPr marL="2519796" indent="-228342" defTabSz="929446" eaLnBrk="0" fontAlgn="base" hangingPunct="0">
              <a:spcBef>
                <a:spcPct val="30000"/>
              </a:spcBef>
              <a:spcAft>
                <a:spcPct val="0"/>
              </a:spcAft>
              <a:defRPr sz="1200">
                <a:solidFill>
                  <a:schemeClr val="tx1"/>
                </a:solidFill>
                <a:latin typeface="Calibri" pitchFamily="34" charset="0"/>
              </a:defRPr>
            </a:lvl6pPr>
            <a:lvl7pPr marL="2982910" indent="-228342" defTabSz="929446" eaLnBrk="0" fontAlgn="base" hangingPunct="0">
              <a:spcBef>
                <a:spcPct val="30000"/>
              </a:spcBef>
              <a:spcAft>
                <a:spcPct val="0"/>
              </a:spcAft>
              <a:defRPr sz="1200">
                <a:solidFill>
                  <a:schemeClr val="tx1"/>
                </a:solidFill>
                <a:latin typeface="Calibri" pitchFamily="34" charset="0"/>
              </a:defRPr>
            </a:lvl7pPr>
            <a:lvl8pPr marL="3446024" indent="-228342" defTabSz="929446" eaLnBrk="0" fontAlgn="base" hangingPunct="0">
              <a:spcBef>
                <a:spcPct val="30000"/>
              </a:spcBef>
              <a:spcAft>
                <a:spcPct val="0"/>
              </a:spcAft>
              <a:defRPr sz="1200">
                <a:solidFill>
                  <a:schemeClr val="tx1"/>
                </a:solidFill>
                <a:latin typeface="Calibri" pitchFamily="34" charset="0"/>
              </a:defRPr>
            </a:lvl8pPr>
            <a:lvl9pPr marL="3909139" indent="-228342" defTabSz="92944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4E962DC2-412F-46BD-9BC5-F97F0B61E445}" type="slidenum">
              <a:rPr lang="en-GB" altLang="en-US" smtClean="0">
                <a:solidFill>
                  <a:srgbClr val="000000"/>
                </a:solidFill>
                <a:latin typeface="Verdana" pitchFamily="34" charset="0"/>
              </a:rPr>
              <a:pPr eaLnBrk="1" hangingPunct="1">
                <a:spcBef>
                  <a:spcPct val="0"/>
                </a:spcBef>
                <a:defRPr/>
              </a:pPr>
              <a:t>5</a:t>
            </a:fld>
            <a:endParaRPr lang="en-GB" altLang="en-US" smtClean="0">
              <a:solidFill>
                <a:srgbClr val="000000"/>
              </a:solidFill>
              <a:latin typeface="Verdan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1000" smtClean="0">
                <a:solidFill>
                  <a:srgbClr val="000000"/>
                </a:solidFill>
                <a:ea typeface="Verdana" pitchFamily="34" charset="0"/>
                <a:cs typeface="Verdana" pitchFamily="34" charset="0"/>
              </a:rPr>
              <a:t>A pivotal element in this respect is the </a:t>
            </a:r>
            <a:r>
              <a:rPr lang="en-GB" altLang="en-US" sz="1000" b="1" smtClean="0">
                <a:solidFill>
                  <a:srgbClr val="000000"/>
                </a:solidFill>
                <a:ea typeface="Verdana" pitchFamily="34" charset="0"/>
                <a:cs typeface="Verdana" pitchFamily="34" charset="0"/>
              </a:rPr>
              <a:t>institutional and systemic approach</a:t>
            </a:r>
            <a:r>
              <a:rPr lang="en-GB" altLang="en-US" sz="1000" smtClean="0">
                <a:solidFill>
                  <a:srgbClr val="000000"/>
                </a:solidFill>
                <a:ea typeface="Verdana" pitchFamily="34" charset="0"/>
                <a:cs typeface="Verdana" pitchFamily="34" charset="0"/>
              </a:rPr>
              <a:t> which means that the programme aims directly at institutions rather than individuals and at systems rather than independent processes. </a:t>
            </a:r>
            <a:r>
              <a:rPr lang="en-GB" altLang="en-US" sz="1000" smtClean="0">
                <a:ea typeface="Verdana" pitchFamily="34" charset="0"/>
                <a:cs typeface="Verdana" pitchFamily="34" charset="0"/>
              </a:rPr>
              <a:t>Capacity-Building Projects are expected to have a long term structural impact. </a:t>
            </a:r>
          </a:p>
          <a:p>
            <a:pPr eaLnBrk="1" hangingPunct="1"/>
            <a:endParaRPr lang="en-GB" altLang="en-US" sz="1000" smtClean="0">
              <a:solidFill>
                <a:srgbClr val="000000"/>
              </a:solidFill>
              <a:ea typeface="Verdana" pitchFamily="34" charset="0"/>
              <a:cs typeface="Verdana" pitchFamily="34" charset="0"/>
            </a:endParaRPr>
          </a:p>
          <a:p>
            <a:pPr eaLnBrk="1" hangingPunct="1"/>
            <a:r>
              <a:rPr lang="en-GB" altLang="en-US" sz="1000" b="1" smtClean="0">
                <a:solidFill>
                  <a:srgbClr val="000000"/>
                </a:solidFill>
                <a:ea typeface="Verdana" pitchFamily="34" charset="0"/>
                <a:cs typeface="Verdana" pitchFamily="34" charset="0"/>
              </a:rPr>
              <a:t>Bottom-up</a:t>
            </a:r>
            <a:r>
              <a:rPr lang="en-GB" altLang="en-US" sz="1000" smtClean="0">
                <a:solidFill>
                  <a:srgbClr val="000000"/>
                </a:solidFill>
                <a:ea typeface="Verdana" pitchFamily="34" charset="0"/>
                <a:cs typeface="Verdana" pitchFamily="34" charset="0"/>
              </a:rPr>
              <a:t>: </a:t>
            </a:r>
            <a:r>
              <a:rPr lang="en-GB" altLang="en-US" sz="1000" smtClean="0">
                <a:ea typeface="Verdana" pitchFamily="34" charset="0"/>
                <a:cs typeface="Verdana" pitchFamily="34" charset="0"/>
              </a:rPr>
              <a:t>mainly implemented through calls for proposals seeking projects targeting reforms in higher education institutions and/or systems</a:t>
            </a:r>
          </a:p>
          <a:p>
            <a:pPr eaLnBrk="1" hangingPunct="1"/>
            <a:endParaRPr lang="en-GB" altLang="en-US" sz="1000" smtClean="0">
              <a:solidFill>
                <a:srgbClr val="000000"/>
              </a:solidFill>
              <a:ea typeface="Verdana" pitchFamily="34" charset="0"/>
              <a:cs typeface="Verdana" pitchFamily="34" charset="0"/>
            </a:endParaRPr>
          </a:p>
          <a:p>
            <a:pPr eaLnBrk="1" hangingPunct="1"/>
            <a:r>
              <a:rPr lang="en-GB" altLang="en-US" sz="1000" smtClean="0">
                <a:solidFill>
                  <a:srgbClr val="000000"/>
                </a:solidFill>
                <a:ea typeface="Verdana" pitchFamily="34" charset="0"/>
                <a:cs typeface="Verdana" pitchFamily="34" charset="0"/>
              </a:rPr>
              <a:t>International </a:t>
            </a:r>
            <a:r>
              <a:rPr lang="en-GB" altLang="en-US" sz="1000" b="1" smtClean="0">
                <a:solidFill>
                  <a:srgbClr val="000000"/>
                </a:solidFill>
                <a:ea typeface="Verdana" pitchFamily="34" charset="0"/>
                <a:cs typeface="Verdana" pitchFamily="34" charset="0"/>
              </a:rPr>
              <a:t>consortia with a balanced involvement of business, higher education institutions and especially national, regional and local authorities are essential for addressing the Calls target reforms in HE and/or systems</a:t>
            </a:r>
            <a:r>
              <a:rPr lang="en-GB" altLang="en-US" sz="1000" smtClean="0">
                <a:solidFill>
                  <a:srgbClr val="000000"/>
                </a:solidFill>
                <a:ea typeface="Verdana" pitchFamily="34" charset="0"/>
                <a:cs typeface="Verdana" pitchFamily="34" charset="0"/>
              </a:rPr>
              <a:t>. This is particularly the case in emerging economies where Europe needs to develop balanced cooperation in order to ensure a stronger and sustained local presence. Partnerships which aim to foster quality of HE  providing skills needed at the respective labour markets  triggering innovative approaches, entrepreneurial skills and attitudes in learners will bring benefits both to European competitiveness and to partner countries. National Authorities and namely Ministers of Education are also consulted as regards the priority setting for certain countries (Ex-Tempus).</a:t>
            </a:r>
          </a:p>
          <a:p>
            <a:pPr eaLnBrk="1" hangingPunct="1"/>
            <a:endParaRPr lang="en-GB" altLang="en-US" sz="1000" smtClean="0">
              <a:solidFill>
                <a:srgbClr val="000000"/>
              </a:solidFill>
              <a:ea typeface="Verdana" pitchFamily="34" charset="0"/>
              <a:cs typeface="Verdana" pitchFamily="34" charset="0"/>
            </a:endParaRPr>
          </a:p>
          <a:p>
            <a:pPr eaLnBrk="1" hangingPunct="1"/>
            <a:r>
              <a:rPr lang="en-GB" altLang="en-US" sz="1000" smtClean="0">
                <a:ea typeface="Verdana" pitchFamily="34" charset="0"/>
                <a:cs typeface="Verdana" pitchFamily="34" charset="0"/>
              </a:rPr>
              <a:t>Importance given to </a:t>
            </a:r>
            <a:r>
              <a:rPr lang="en-GB" altLang="en-US" sz="1000" b="1" smtClean="0">
                <a:ea typeface="Verdana" pitchFamily="34" charset="0"/>
                <a:cs typeface="Verdana" pitchFamily="34" charset="0"/>
              </a:rPr>
              <a:t>dissemination and exploitation of results </a:t>
            </a:r>
            <a:r>
              <a:rPr lang="en-GB" altLang="en-US" sz="1000" smtClean="0">
                <a:ea typeface="Verdana" pitchFamily="34" charset="0"/>
                <a:cs typeface="Verdana" pitchFamily="34" charset="0"/>
              </a:rPr>
              <a:t>to ensure sustainability and bigger impact on the process of modernisation of Higher Education (impact on teaching/learning processes; curriculum development/ upgrading Information Technologies/ staff mobility / promoting Bologna principles, etc.</a:t>
            </a:r>
          </a:p>
          <a:p>
            <a:pPr eaLnBrk="1" hangingPunct="1"/>
            <a:endParaRPr lang="en-GB" altLang="en-US" sz="1000" smtClean="0">
              <a:ea typeface="Verdana" pitchFamily="34" charset="0"/>
              <a:cs typeface="Verdana" pitchFamily="34" charset="0"/>
            </a:endParaRPr>
          </a:p>
          <a:p>
            <a:pPr eaLnBrk="1" hangingPunct="1"/>
            <a:r>
              <a:rPr lang="en-GB" altLang="en-US" sz="1000" b="1" smtClean="0">
                <a:solidFill>
                  <a:srgbClr val="000000"/>
                </a:solidFill>
                <a:ea typeface="Verdana" pitchFamily="34" charset="0"/>
                <a:cs typeface="Verdana" pitchFamily="34" charset="0"/>
              </a:rPr>
              <a:t>Structural Impact: </a:t>
            </a:r>
            <a:r>
              <a:rPr lang="en-GB" altLang="en-US" sz="1000" smtClean="0">
                <a:solidFill>
                  <a:srgbClr val="000000"/>
                </a:solidFill>
                <a:ea typeface="Verdana" pitchFamily="34" charset="0"/>
                <a:cs typeface="Verdana" pitchFamily="34" charset="0"/>
              </a:rPr>
              <a:t>The impact is expected on "structures" rather than on individuals, i.e., at institutional / national level (reason for which "structural projects" are proposed as distinctive category). </a:t>
            </a:r>
          </a:p>
          <a:p>
            <a:pPr eaLnBrk="1" hangingPunct="1">
              <a:buFontTx/>
              <a:buChar char="•"/>
            </a:pPr>
            <a:endParaRPr lang="en-GB" altLang="en-US" sz="1000" smtClean="0">
              <a:solidFill>
                <a:srgbClr val="000000"/>
              </a:solidFill>
              <a:ea typeface="Verdana" pitchFamily="34" charset="0"/>
              <a:cs typeface="Verdana" pitchFamily="34" charset="0"/>
            </a:endParaRPr>
          </a:p>
          <a:p>
            <a:pPr eaLnBrk="1" hangingPunct="1"/>
            <a:endParaRPr lang="en-GB" altLang="en-US" sz="1000" smtClean="0">
              <a:solidFill>
                <a:srgbClr val="000000"/>
              </a:solidFill>
              <a:ea typeface="Verdana" pitchFamily="34" charset="0"/>
              <a:cs typeface="Verdana" pitchFamily="34" charset="0"/>
            </a:endParaRPr>
          </a:p>
          <a:p>
            <a:pPr eaLnBrk="1" hangingPunct="1"/>
            <a:endParaRPr lang="en-GB" altLang="en-US" sz="1000" smtClean="0">
              <a:ea typeface="Verdana" pitchFamily="34" charset="0"/>
              <a:cs typeface="Verdana" pitchFamily="34" charset="0"/>
            </a:endParaRPr>
          </a:p>
        </p:txBody>
      </p:sp>
      <p:sp>
        <p:nvSpPr>
          <p:cNvPr id="716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454" eaLnBrk="0" hangingPunct="0">
              <a:spcBef>
                <a:spcPct val="50000"/>
              </a:spcBef>
              <a:defRPr sz="2400">
                <a:solidFill>
                  <a:srgbClr val="FF0000"/>
                </a:solidFill>
                <a:latin typeface="Verdana" pitchFamily="34" charset="0"/>
                <a:sym typeface="Webdings" pitchFamily="18" charset="2"/>
              </a:defRPr>
            </a:lvl1pPr>
            <a:lvl2pPr marL="743093" indent="-285805" defTabSz="930454" eaLnBrk="0" hangingPunct="0">
              <a:spcBef>
                <a:spcPct val="50000"/>
              </a:spcBef>
              <a:defRPr sz="2400">
                <a:solidFill>
                  <a:srgbClr val="FF0000"/>
                </a:solidFill>
                <a:latin typeface="Verdana" pitchFamily="34" charset="0"/>
                <a:sym typeface="Webdings" pitchFamily="18" charset="2"/>
              </a:defRPr>
            </a:lvl2pPr>
            <a:lvl3pPr marL="1143220" indent="-228644" defTabSz="930454" eaLnBrk="0" hangingPunct="0">
              <a:spcBef>
                <a:spcPct val="50000"/>
              </a:spcBef>
              <a:defRPr sz="2400">
                <a:solidFill>
                  <a:srgbClr val="FF0000"/>
                </a:solidFill>
                <a:latin typeface="Verdana" pitchFamily="34" charset="0"/>
                <a:sym typeface="Webdings" pitchFamily="18" charset="2"/>
              </a:defRPr>
            </a:lvl3pPr>
            <a:lvl4pPr marL="1600508" indent="-228644" defTabSz="930454" eaLnBrk="0" hangingPunct="0">
              <a:spcBef>
                <a:spcPct val="50000"/>
              </a:spcBef>
              <a:defRPr sz="2400">
                <a:solidFill>
                  <a:srgbClr val="FF0000"/>
                </a:solidFill>
                <a:latin typeface="Verdana" pitchFamily="34" charset="0"/>
                <a:sym typeface="Webdings" pitchFamily="18" charset="2"/>
              </a:defRPr>
            </a:lvl4pPr>
            <a:lvl5pPr marL="2057797" indent="-228644" defTabSz="930454" eaLnBrk="0" hangingPunct="0">
              <a:spcBef>
                <a:spcPct val="50000"/>
              </a:spcBef>
              <a:defRPr sz="2400">
                <a:solidFill>
                  <a:srgbClr val="FF0000"/>
                </a:solidFill>
                <a:latin typeface="Verdana" pitchFamily="34" charset="0"/>
                <a:sym typeface="Webdings" pitchFamily="18" charset="2"/>
              </a:defRPr>
            </a:lvl5pPr>
            <a:lvl6pPr marL="2515085"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6pPr>
            <a:lvl7pPr marL="2972372"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660"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949"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EB53474F-91C9-42BB-BEFC-6D9365A877BA}" type="slidenum">
              <a:rPr lang="en-GB" sz="1200">
                <a:solidFill>
                  <a:schemeClr val="tx1"/>
                </a:solidFill>
              </a:rPr>
              <a:pPr eaLnBrk="1" hangingPunct="1">
                <a:spcBef>
                  <a:spcPct val="0"/>
                </a:spcBef>
                <a:defRPr/>
              </a:pPr>
              <a:t>6</a:t>
            </a:fld>
            <a:endParaRPr lang="en-GB" sz="120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GB" sz="1000" dirty="0" smtClean="0">
                <a:ea typeface="Verdana" pitchFamily="34" charset="0"/>
                <a:cs typeface="Verdana" pitchFamily="34" charset="0"/>
              </a:rPr>
              <a:t>The programme is aimed at using HEI as a vector </a:t>
            </a:r>
            <a:r>
              <a:rPr lang="en-GB" sz="1000" b="1" dirty="0" smtClean="0">
                <a:ea typeface="Verdana" pitchFamily="34" charset="0"/>
                <a:cs typeface="Verdana" pitchFamily="34" charset="0"/>
              </a:rPr>
              <a:t>to deliver the knowledge requirements for economic development</a:t>
            </a:r>
            <a:r>
              <a:rPr lang="en-GB" sz="1000" dirty="0" smtClean="0">
                <a:ea typeface="Verdana" pitchFamily="34" charset="0"/>
                <a:cs typeface="Verdana" pitchFamily="34" charset="0"/>
              </a:rPr>
              <a:t> through job creation, better governance, increased entrepreneurship and mobility, and a stronger civil society.</a:t>
            </a:r>
          </a:p>
          <a:p>
            <a:pPr eaLnBrk="1" hangingPunct="1">
              <a:defRPr/>
            </a:pPr>
            <a:endParaRPr lang="en-GB" sz="1000" dirty="0" smtClean="0">
              <a:ea typeface="Verdana" pitchFamily="34" charset="0"/>
              <a:cs typeface="Verdana" pitchFamily="34" charset="0"/>
            </a:endParaRPr>
          </a:p>
          <a:p>
            <a:pPr eaLnBrk="1" hangingPunct="1">
              <a:spcBef>
                <a:spcPct val="20000"/>
              </a:spcBef>
              <a:buFont typeface="Arial" pitchFamily="34" charset="0"/>
              <a:buNone/>
              <a:defRPr/>
            </a:pPr>
            <a:r>
              <a:rPr lang="en-GB" sz="1000" dirty="0" smtClean="0">
                <a:ea typeface="Verdana" pitchFamily="34" charset="0"/>
                <a:cs typeface="Verdana" pitchFamily="34" charset="0"/>
              </a:rPr>
              <a:t>Enhancing </a:t>
            </a:r>
            <a:r>
              <a:rPr lang="en-GB" sz="1000" b="1" kern="0" dirty="0">
                <a:solidFill>
                  <a:srgbClr val="336699"/>
                </a:solidFill>
                <a:ea typeface="Verdana" pitchFamily="34" charset="0"/>
                <a:cs typeface="Verdana" pitchFamily="34" charset="0"/>
              </a:rPr>
              <a:t>management, governance and innovation capacities</a:t>
            </a:r>
            <a:r>
              <a:rPr lang="en-GB" sz="1000" kern="0" dirty="0">
                <a:solidFill>
                  <a:srgbClr val="336699"/>
                </a:solidFill>
                <a:ea typeface="Verdana" pitchFamily="34" charset="0"/>
                <a:cs typeface="Verdana" pitchFamily="34" charset="0"/>
              </a:rPr>
              <a:t>, and the </a:t>
            </a:r>
            <a:r>
              <a:rPr lang="en-GB" sz="1000" b="1" kern="0" dirty="0">
                <a:solidFill>
                  <a:srgbClr val="336699"/>
                </a:solidFill>
                <a:ea typeface="Verdana" pitchFamily="34" charset="0"/>
                <a:cs typeface="Verdana" pitchFamily="34" charset="0"/>
              </a:rPr>
              <a:t>internationalisation </a:t>
            </a:r>
            <a:r>
              <a:rPr lang="en-GB" sz="1000" kern="0" dirty="0">
                <a:solidFill>
                  <a:srgbClr val="336699"/>
                </a:solidFill>
                <a:ea typeface="Verdana" pitchFamily="34" charset="0"/>
                <a:cs typeface="Verdana" pitchFamily="34" charset="0"/>
              </a:rPr>
              <a:t>of HEIs as well as </a:t>
            </a:r>
            <a:r>
              <a:rPr lang="en-GB" sz="1000" b="1" kern="0" dirty="0">
                <a:solidFill>
                  <a:srgbClr val="336699"/>
                </a:solidFill>
                <a:ea typeface="Verdana" pitchFamily="34" charset="0"/>
                <a:cs typeface="Verdana" pitchFamily="34" charset="0"/>
              </a:rPr>
              <a:t>modernising education systems </a:t>
            </a:r>
            <a:r>
              <a:rPr lang="en-GB" sz="1000" kern="0" dirty="0">
                <a:solidFill>
                  <a:srgbClr val="336699"/>
                </a:solidFill>
                <a:ea typeface="Verdana" pitchFamily="34" charset="0"/>
                <a:cs typeface="Verdana" pitchFamily="34" charset="0"/>
              </a:rPr>
              <a:t>is one of the expected impact of the programme together with regional and cross regional cooperation.</a:t>
            </a:r>
          </a:p>
          <a:p>
            <a:pPr eaLnBrk="1" hangingPunct="1">
              <a:defRPr/>
            </a:pPr>
            <a:endParaRPr lang="en-GB" sz="1000" dirty="0" smtClean="0">
              <a:ea typeface="Verdana" pitchFamily="34" charset="0"/>
              <a:cs typeface="Verdana" pitchFamily="34" charset="0"/>
            </a:endParaRPr>
          </a:p>
          <a:p>
            <a:pPr eaLnBrk="1" hangingPunct="1">
              <a:defRPr/>
            </a:pPr>
            <a:r>
              <a:rPr lang="en-GB" sz="1000" dirty="0" smtClean="0">
                <a:ea typeface="Verdana" pitchFamily="34" charset="0"/>
                <a:cs typeface="Verdana" pitchFamily="34" charset="0"/>
              </a:rPr>
              <a:t>European HEIs acknowledge that they have a key role to play in supporting the modernisation efforts of emerging and developing parts of the world, as well as to contribute to finding solutions to global challenges such as climate change or narrowing development gaps between peoples and nations.</a:t>
            </a:r>
            <a:endParaRPr lang="en-GB" sz="1000" dirty="0">
              <a:ea typeface="Verdana" pitchFamily="34" charset="0"/>
              <a:cs typeface="Verdana" pitchFamily="34" charset="0"/>
            </a:endParaRPr>
          </a:p>
        </p:txBody>
      </p:sp>
      <p:sp>
        <p:nvSpPr>
          <p:cNvPr id="737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454" eaLnBrk="0" hangingPunct="0">
              <a:spcBef>
                <a:spcPct val="50000"/>
              </a:spcBef>
              <a:defRPr sz="2400">
                <a:solidFill>
                  <a:srgbClr val="FF0000"/>
                </a:solidFill>
                <a:latin typeface="Verdana" pitchFamily="34" charset="0"/>
                <a:sym typeface="Webdings" pitchFamily="18" charset="2"/>
              </a:defRPr>
            </a:lvl1pPr>
            <a:lvl2pPr marL="743093" indent="-285805" defTabSz="930454" eaLnBrk="0" hangingPunct="0">
              <a:spcBef>
                <a:spcPct val="50000"/>
              </a:spcBef>
              <a:defRPr sz="2400">
                <a:solidFill>
                  <a:srgbClr val="FF0000"/>
                </a:solidFill>
                <a:latin typeface="Verdana" pitchFamily="34" charset="0"/>
                <a:sym typeface="Webdings" pitchFamily="18" charset="2"/>
              </a:defRPr>
            </a:lvl2pPr>
            <a:lvl3pPr marL="1143220" indent="-228644" defTabSz="930454" eaLnBrk="0" hangingPunct="0">
              <a:spcBef>
                <a:spcPct val="50000"/>
              </a:spcBef>
              <a:defRPr sz="2400">
                <a:solidFill>
                  <a:srgbClr val="FF0000"/>
                </a:solidFill>
                <a:latin typeface="Verdana" pitchFamily="34" charset="0"/>
                <a:sym typeface="Webdings" pitchFamily="18" charset="2"/>
              </a:defRPr>
            </a:lvl3pPr>
            <a:lvl4pPr marL="1600508" indent="-228644" defTabSz="930454" eaLnBrk="0" hangingPunct="0">
              <a:spcBef>
                <a:spcPct val="50000"/>
              </a:spcBef>
              <a:defRPr sz="2400">
                <a:solidFill>
                  <a:srgbClr val="FF0000"/>
                </a:solidFill>
                <a:latin typeface="Verdana" pitchFamily="34" charset="0"/>
                <a:sym typeface="Webdings" pitchFamily="18" charset="2"/>
              </a:defRPr>
            </a:lvl4pPr>
            <a:lvl5pPr marL="2057797" indent="-228644" defTabSz="930454" eaLnBrk="0" hangingPunct="0">
              <a:spcBef>
                <a:spcPct val="50000"/>
              </a:spcBef>
              <a:defRPr sz="2400">
                <a:solidFill>
                  <a:srgbClr val="FF0000"/>
                </a:solidFill>
                <a:latin typeface="Verdana" pitchFamily="34" charset="0"/>
                <a:sym typeface="Webdings" pitchFamily="18" charset="2"/>
              </a:defRPr>
            </a:lvl5pPr>
            <a:lvl6pPr marL="2515085"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6pPr>
            <a:lvl7pPr marL="2972372"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660"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949"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A694539A-B7F4-4E79-9300-D3B92A4E5684}" type="slidenum">
              <a:rPr lang="en-GB" sz="1200">
                <a:solidFill>
                  <a:schemeClr val="tx1"/>
                </a:solidFill>
              </a:rPr>
              <a:pPr eaLnBrk="1" hangingPunct="1">
                <a:spcBef>
                  <a:spcPct val="0"/>
                </a:spcBef>
                <a:defRPr/>
              </a:pPr>
              <a:t>7</a:t>
            </a:fld>
            <a:endParaRPr lang="en-GB" sz="120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1000" smtClean="0"/>
          </a:p>
        </p:txBody>
      </p:sp>
      <p:sp>
        <p:nvSpPr>
          <p:cNvPr id="757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454" eaLnBrk="0" hangingPunct="0">
              <a:spcBef>
                <a:spcPct val="50000"/>
              </a:spcBef>
              <a:defRPr sz="2400">
                <a:solidFill>
                  <a:srgbClr val="FF0000"/>
                </a:solidFill>
                <a:latin typeface="Verdana" pitchFamily="34" charset="0"/>
                <a:sym typeface="Webdings" pitchFamily="18" charset="2"/>
              </a:defRPr>
            </a:lvl1pPr>
            <a:lvl2pPr marL="743093" indent="-285805" defTabSz="930454" eaLnBrk="0" hangingPunct="0">
              <a:spcBef>
                <a:spcPct val="50000"/>
              </a:spcBef>
              <a:defRPr sz="2400">
                <a:solidFill>
                  <a:srgbClr val="FF0000"/>
                </a:solidFill>
                <a:latin typeface="Verdana" pitchFamily="34" charset="0"/>
                <a:sym typeface="Webdings" pitchFamily="18" charset="2"/>
              </a:defRPr>
            </a:lvl2pPr>
            <a:lvl3pPr marL="1143220" indent="-228644" defTabSz="930454" eaLnBrk="0" hangingPunct="0">
              <a:spcBef>
                <a:spcPct val="50000"/>
              </a:spcBef>
              <a:defRPr sz="2400">
                <a:solidFill>
                  <a:srgbClr val="FF0000"/>
                </a:solidFill>
                <a:latin typeface="Verdana" pitchFamily="34" charset="0"/>
                <a:sym typeface="Webdings" pitchFamily="18" charset="2"/>
              </a:defRPr>
            </a:lvl3pPr>
            <a:lvl4pPr marL="1600508" indent="-228644" defTabSz="930454" eaLnBrk="0" hangingPunct="0">
              <a:spcBef>
                <a:spcPct val="50000"/>
              </a:spcBef>
              <a:defRPr sz="2400">
                <a:solidFill>
                  <a:srgbClr val="FF0000"/>
                </a:solidFill>
                <a:latin typeface="Verdana" pitchFamily="34" charset="0"/>
                <a:sym typeface="Webdings" pitchFamily="18" charset="2"/>
              </a:defRPr>
            </a:lvl4pPr>
            <a:lvl5pPr marL="2057797" indent="-228644" defTabSz="930454" eaLnBrk="0" hangingPunct="0">
              <a:spcBef>
                <a:spcPct val="50000"/>
              </a:spcBef>
              <a:defRPr sz="2400">
                <a:solidFill>
                  <a:srgbClr val="FF0000"/>
                </a:solidFill>
                <a:latin typeface="Verdana" pitchFamily="34" charset="0"/>
                <a:sym typeface="Webdings" pitchFamily="18" charset="2"/>
              </a:defRPr>
            </a:lvl5pPr>
            <a:lvl6pPr marL="2515085"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6pPr>
            <a:lvl7pPr marL="2972372"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660"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949"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9DFA6D14-07A2-4D43-929B-82A85E071E55}" type="slidenum">
              <a:rPr lang="en-GB" sz="1200">
                <a:solidFill>
                  <a:schemeClr val="tx1"/>
                </a:solidFill>
              </a:rPr>
              <a:pPr eaLnBrk="1" hangingPunct="1">
                <a:spcBef>
                  <a:spcPct val="0"/>
                </a:spcBef>
                <a:defRPr/>
              </a:pPr>
              <a:t>8</a:t>
            </a:fld>
            <a:endParaRPr lang="en-GB" sz="120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92D050"/>
              </a:buClr>
              <a:buFont typeface="Wingdings" pitchFamily="2" charset="2"/>
              <a:buNone/>
              <a:defRPr/>
            </a:pPr>
            <a:r>
              <a:rPr lang="fr-BE" sz="1000" b="1" dirty="0" smtClean="0">
                <a:ea typeface="Verdana" pitchFamily="34" charset="0"/>
                <a:cs typeface="Verdana" pitchFamily="34" charset="0"/>
              </a:rPr>
              <a:t>Joint Projects</a:t>
            </a:r>
            <a:endParaRPr lang="en-GB" sz="1000" b="1" dirty="0" smtClean="0">
              <a:ea typeface="Verdana" pitchFamily="34" charset="0"/>
              <a:cs typeface="Verdana" pitchFamily="34" charset="0"/>
            </a:endParaRPr>
          </a:p>
          <a:p>
            <a:pPr marL="173953" indent="-173953" eaLnBrk="1" fontAlgn="auto" hangingPunct="1">
              <a:spcBef>
                <a:spcPct val="20000"/>
              </a:spcBef>
              <a:buFont typeface="Arial" pitchFamily="34" charset="0"/>
              <a:buChar char="•"/>
              <a:defRPr/>
            </a:pPr>
            <a:r>
              <a:rPr lang="en-GB" sz="1000" kern="0" dirty="0" smtClean="0">
                <a:solidFill>
                  <a:srgbClr val="336699"/>
                </a:solidFill>
                <a:ea typeface="Verdana" pitchFamily="34" charset="0"/>
                <a:cs typeface="Verdana" pitchFamily="34" charset="0"/>
              </a:rPr>
              <a:t>curricula, courses, materials and tools, methodologies + pedagogical approaches;</a:t>
            </a:r>
          </a:p>
          <a:p>
            <a:pPr marL="173953" indent="-173953" eaLnBrk="1" fontAlgn="auto" hangingPunct="1">
              <a:spcBef>
                <a:spcPct val="20000"/>
              </a:spcBef>
              <a:buFont typeface="Arial" pitchFamily="34" charset="0"/>
              <a:buChar char="•"/>
              <a:defRPr/>
            </a:pPr>
            <a:r>
              <a:rPr lang="en-GB" sz="1000" kern="0" dirty="0" smtClean="0">
                <a:solidFill>
                  <a:srgbClr val="336699"/>
                </a:solidFill>
                <a:ea typeface="Verdana" pitchFamily="34" charset="0"/>
                <a:cs typeface="Verdana" pitchFamily="34" charset="0"/>
              </a:rPr>
              <a:t>new forms of practical training schemes and study of real-life cases in business and industry</a:t>
            </a:r>
          </a:p>
          <a:p>
            <a:pPr marL="173953" indent="-173953" eaLnBrk="1" fontAlgn="auto" hangingPunct="1">
              <a:spcBef>
                <a:spcPct val="20000"/>
              </a:spcBef>
              <a:buFont typeface="Arial" pitchFamily="34" charset="0"/>
              <a:buChar char="•"/>
              <a:defRPr/>
            </a:pPr>
            <a:r>
              <a:rPr lang="en-GB" sz="1000" kern="0" dirty="0" smtClean="0">
                <a:solidFill>
                  <a:srgbClr val="336699"/>
                </a:solidFill>
                <a:ea typeface="Verdana" pitchFamily="34" charset="0"/>
                <a:cs typeface="Verdana" pitchFamily="34" charset="0"/>
              </a:rPr>
              <a:t>university-enterprise cooperation, including the creation of business start-ups</a:t>
            </a:r>
          </a:p>
          <a:p>
            <a:pPr marL="173953" indent="-173953" eaLnBrk="1" fontAlgn="auto" hangingPunct="1">
              <a:spcBef>
                <a:spcPct val="20000"/>
              </a:spcBef>
              <a:buFont typeface="Arial" pitchFamily="34" charset="0"/>
              <a:buChar char="•"/>
              <a:defRPr/>
            </a:pPr>
            <a:r>
              <a:rPr lang="en-GB" sz="1000" kern="0" dirty="0" smtClean="0">
                <a:solidFill>
                  <a:srgbClr val="336699"/>
                </a:solidFill>
                <a:ea typeface="Verdana" pitchFamily="34" charset="0"/>
                <a:cs typeface="Verdana" pitchFamily="34" charset="0"/>
              </a:rPr>
              <a:t>new forms of learning and teaching (virtual mobility, OER and ICT) </a:t>
            </a:r>
          </a:p>
          <a:p>
            <a:pPr marL="173953" indent="-173953" eaLnBrk="1" fontAlgn="auto" hangingPunct="1">
              <a:spcBef>
                <a:spcPct val="20000"/>
              </a:spcBef>
              <a:buFont typeface="Arial" pitchFamily="34" charset="0"/>
              <a:buChar char="•"/>
              <a:defRPr/>
            </a:pPr>
            <a:r>
              <a:rPr lang="en-GB" sz="1000" kern="0" dirty="0" smtClean="0">
                <a:solidFill>
                  <a:srgbClr val="336699"/>
                </a:solidFill>
                <a:ea typeface="Verdana" pitchFamily="34" charset="0"/>
                <a:cs typeface="Verdana" pitchFamily="34" charset="0"/>
              </a:rPr>
              <a:t>guidance, counselling and coaching methods and tools</a:t>
            </a:r>
          </a:p>
          <a:p>
            <a:pPr marL="173953" indent="-173953" eaLnBrk="1" fontAlgn="auto" hangingPunct="1">
              <a:spcBef>
                <a:spcPct val="20000"/>
              </a:spcBef>
              <a:buFont typeface="Arial" pitchFamily="34" charset="0"/>
              <a:buChar char="•"/>
              <a:defRPr/>
            </a:pPr>
            <a:r>
              <a:rPr lang="en-GB" sz="1000" kern="0" dirty="0" smtClean="0">
                <a:solidFill>
                  <a:srgbClr val="336699"/>
                </a:solidFill>
                <a:ea typeface="Verdana" pitchFamily="34" charset="0"/>
                <a:cs typeface="Verdana" pitchFamily="34" charset="0"/>
              </a:rPr>
              <a:t>tools and methods for professional development of academic and administrative staff</a:t>
            </a:r>
          </a:p>
          <a:p>
            <a:pPr marL="173953" indent="-173953" eaLnBrk="1" fontAlgn="auto" hangingPunct="1">
              <a:spcBef>
                <a:spcPct val="20000"/>
              </a:spcBef>
              <a:buFont typeface="Arial" pitchFamily="34" charset="0"/>
              <a:buChar char="•"/>
              <a:defRPr/>
            </a:pPr>
            <a:r>
              <a:rPr lang="en-GB" sz="1000" kern="0" dirty="0" smtClean="0">
                <a:solidFill>
                  <a:srgbClr val="336699"/>
                </a:solidFill>
                <a:ea typeface="Verdana" pitchFamily="34" charset="0"/>
                <a:cs typeface="Verdana" pitchFamily="34" charset="0"/>
              </a:rPr>
              <a:t>quality assurance at programme and institution level</a:t>
            </a:r>
          </a:p>
          <a:p>
            <a:pPr marL="173953" indent="-173953" eaLnBrk="1" fontAlgn="auto" hangingPunct="1">
              <a:spcBef>
                <a:spcPct val="20000"/>
              </a:spcBef>
              <a:buFont typeface="Arial" pitchFamily="34" charset="0"/>
              <a:buChar char="•"/>
              <a:defRPr/>
            </a:pPr>
            <a:r>
              <a:rPr lang="en-GB" sz="1000" kern="0" dirty="0" smtClean="0">
                <a:solidFill>
                  <a:srgbClr val="336699"/>
                </a:solidFill>
                <a:ea typeface="Verdana" pitchFamily="34" charset="0"/>
                <a:cs typeface="Verdana" pitchFamily="34" charset="0"/>
              </a:rPr>
              <a:t>new governance and management systems and structures</a:t>
            </a:r>
          </a:p>
          <a:p>
            <a:pPr marL="173953" indent="-173953" eaLnBrk="1" fontAlgn="auto" hangingPunct="1">
              <a:spcBef>
                <a:spcPct val="20000"/>
              </a:spcBef>
              <a:buFont typeface="Arial" pitchFamily="34" charset="0"/>
              <a:buChar char="•"/>
              <a:defRPr/>
            </a:pPr>
            <a:r>
              <a:rPr lang="en-GB" sz="1000" kern="0" dirty="0" smtClean="0">
                <a:solidFill>
                  <a:srgbClr val="336699"/>
                </a:solidFill>
                <a:ea typeface="Verdana" pitchFamily="34" charset="0"/>
                <a:cs typeface="Verdana" pitchFamily="34" charset="0"/>
              </a:rPr>
              <a:t>modern university services e.g. for financial management, international relations, student counselling and guidance, academic affairs and research</a:t>
            </a:r>
          </a:p>
          <a:p>
            <a:pPr marL="173953" indent="-173953" algn="just" fontAlgn="auto">
              <a:spcAft>
                <a:spcPts val="0"/>
              </a:spcAft>
              <a:buFont typeface="Arial" pitchFamily="34" charset="0"/>
              <a:buChar char="•"/>
              <a:tabLst>
                <a:tab pos="231938" algn="l"/>
              </a:tabLst>
              <a:defRPr/>
            </a:pPr>
            <a:r>
              <a:rPr lang="en-GB" sz="1000" kern="150" dirty="0" smtClean="0">
                <a:solidFill>
                  <a:srgbClr val="000000"/>
                </a:solidFill>
                <a:ea typeface="Verdana" pitchFamily="34" charset="0"/>
                <a:cs typeface="Verdana" pitchFamily="34" charset="0"/>
              </a:rPr>
              <a:t>strengthening of the internationalisation of HEI and the capacity to network effectively in research, scientific and technological innovation (international openness of curricula, student services, inter-institutional mobility schemes, scientific cooperation and knowledge transfer…);</a:t>
            </a:r>
            <a:endParaRPr lang="en-GB" sz="1000" kern="150" dirty="0" smtClean="0">
              <a:ea typeface="Verdana" pitchFamily="34" charset="0"/>
              <a:cs typeface="Verdana" pitchFamily="34" charset="0"/>
            </a:endParaRPr>
          </a:p>
          <a:p>
            <a:pPr marL="173953" indent="-173953" algn="just" fontAlgn="auto">
              <a:spcAft>
                <a:spcPts val="0"/>
              </a:spcAft>
              <a:buFont typeface="Arial" pitchFamily="34" charset="0"/>
              <a:buChar char="•"/>
              <a:tabLst>
                <a:tab pos="231938" algn="l"/>
              </a:tabLst>
              <a:defRPr/>
            </a:pPr>
            <a:r>
              <a:rPr lang="en-GB" sz="1000" kern="150" dirty="0" smtClean="0">
                <a:solidFill>
                  <a:srgbClr val="000000"/>
                </a:solidFill>
                <a:ea typeface="Verdana" pitchFamily="34" charset="0"/>
                <a:cs typeface="Verdana" pitchFamily="34" charset="0"/>
              </a:rPr>
              <a:t>upgrading of facilities necessary to the implementation of innovative practices (e.g. for new curriculum and teaching methods, for the development of new services, etc.);</a:t>
            </a:r>
            <a:endParaRPr lang="en-GB" sz="1000" kern="150" dirty="0" smtClean="0">
              <a:ea typeface="Verdana" pitchFamily="34" charset="0"/>
              <a:cs typeface="Verdana" pitchFamily="34" charset="0"/>
            </a:endParaRPr>
          </a:p>
          <a:p>
            <a:pPr marL="173953" indent="-173953" algn="just" fontAlgn="auto">
              <a:spcAft>
                <a:spcPts val="0"/>
              </a:spcAft>
              <a:buFont typeface="Arial" pitchFamily="34" charset="0"/>
              <a:buChar char="•"/>
              <a:tabLst>
                <a:tab pos="231938" algn="l"/>
              </a:tabLst>
              <a:defRPr/>
            </a:pPr>
            <a:r>
              <a:rPr lang="en-GB" sz="1000" kern="150" dirty="0" smtClean="0">
                <a:ea typeface="Verdana" pitchFamily="34" charset="0"/>
                <a:cs typeface="Verdana" pitchFamily="34" charset="0"/>
              </a:rPr>
              <a:t>organisation of staff trainings involving teaching and support staff, technicians as well as university administrators and managers.</a:t>
            </a:r>
          </a:p>
          <a:p>
            <a:pPr eaLnBrk="1" hangingPunct="1"/>
            <a:endParaRPr lang="en-US" altLang="en-US" sz="1000" dirty="0" smtClean="0">
              <a:ea typeface="Verdana" pitchFamily="34" charset="0"/>
              <a:cs typeface="Verdana" pitchFamily="34" charset="0"/>
            </a:endParaRPr>
          </a:p>
        </p:txBody>
      </p:sp>
      <p:sp>
        <p:nvSpPr>
          <p:cNvPr id="788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454" eaLnBrk="0" hangingPunct="0">
              <a:spcBef>
                <a:spcPct val="50000"/>
              </a:spcBef>
              <a:defRPr sz="2400">
                <a:solidFill>
                  <a:srgbClr val="FF0000"/>
                </a:solidFill>
                <a:latin typeface="Verdana" pitchFamily="34" charset="0"/>
                <a:sym typeface="Webdings" pitchFamily="18" charset="2"/>
              </a:defRPr>
            </a:lvl1pPr>
            <a:lvl2pPr marL="743093" indent="-285805" defTabSz="930454" eaLnBrk="0" hangingPunct="0">
              <a:spcBef>
                <a:spcPct val="50000"/>
              </a:spcBef>
              <a:defRPr sz="2400">
                <a:solidFill>
                  <a:srgbClr val="FF0000"/>
                </a:solidFill>
                <a:latin typeface="Verdana" pitchFamily="34" charset="0"/>
                <a:sym typeface="Webdings" pitchFamily="18" charset="2"/>
              </a:defRPr>
            </a:lvl2pPr>
            <a:lvl3pPr marL="1143220" indent="-228644" defTabSz="930454" eaLnBrk="0" hangingPunct="0">
              <a:spcBef>
                <a:spcPct val="50000"/>
              </a:spcBef>
              <a:defRPr sz="2400">
                <a:solidFill>
                  <a:srgbClr val="FF0000"/>
                </a:solidFill>
                <a:latin typeface="Verdana" pitchFamily="34" charset="0"/>
                <a:sym typeface="Webdings" pitchFamily="18" charset="2"/>
              </a:defRPr>
            </a:lvl3pPr>
            <a:lvl4pPr marL="1600508" indent="-228644" defTabSz="930454" eaLnBrk="0" hangingPunct="0">
              <a:spcBef>
                <a:spcPct val="50000"/>
              </a:spcBef>
              <a:defRPr sz="2400">
                <a:solidFill>
                  <a:srgbClr val="FF0000"/>
                </a:solidFill>
                <a:latin typeface="Verdana" pitchFamily="34" charset="0"/>
                <a:sym typeface="Webdings" pitchFamily="18" charset="2"/>
              </a:defRPr>
            </a:lvl4pPr>
            <a:lvl5pPr marL="2057797" indent="-228644" defTabSz="930454" eaLnBrk="0" hangingPunct="0">
              <a:spcBef>
                <a:spcPct val="50000"/>
              </a:spcBef>
              <a:defRPr sz="2400">
                <a:solidFill>
                  <a:srgbClr val="FF0000"/>
                </a:solidFill>
                <a:latin typeface="Verdana" pitchFamily="34" charset="0"/>
                <a:sym typeface="Webdings" pitchFamily="18" charset="2"/>
              </a:defRPr>
            </a:lvl5pPr>
            <a:lvl6pPr marL="2515085"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6pPr>
            <a:lvl7pPr marL="2972372"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660"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949" indent="-228644" defTabSz="930454"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3B2A6625-29FE-49FC-B3B9-FABCC1BB5ACE}" type="slidenum">
              <a:rPr lang="en-GB" sz="1200">
                <a:solidFill>
                  <a:schemeClr val="tx1"/>
                </a:solidFill>
              </a:rPr>
              <a:pPr eaLnBrk="1" hangingPunct="1">
                <a:spcBef>
                  <a:spcPct val="0"/>
                </a:spcBef>
                <a:defRPr/>
              </a:pPr>
              <a:t>9</a:t>
            </a:fld>
            <a:endParaRPr lang="en-GB"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0"/>
            <a:ext cx="9920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149" name="Rectangle 5"/>
          <p:cNvSpPr>
            <a:spLocks noGrp="1" noChangeArrowheads="1"/>
          </p:cNvSpPr>
          <p:nvPr>
            <p:ph type="subTitle" idx="1"/>
          </p:nvPr>
        </p:nvSpPr>
        <p:spPr>
          <a:xfrm>
            <a:off x="1485900" y="3886200"/>
            <a:ext cx="6934200" cy="1752600"/>
          </a:xfrm>
        </p:spPr>
        <p:txBody>
          <a:bodyPr/>
          <a:lstStyle>
            <a:lvl1pPr marL="0" indent="0" algn="ctr">
              <a:buFontTx/>
              <a:buNone/>
              <a:defRPr>
                <a:solidFill>
                  <a:schemeClr val="bg1"/>
                </a:solidFill>
              </a:defRPr>
            </a:lvl1pPr>
          </a:lstStyle>
          <a:p>
            <a:r>
              <a:rPr lang="en-US" smtClean="0"/>
              <a:t>Click to edit Master subtitle style</a:t>
            </a:r>
            <a:endParaRPr lang="en-GB" dirty="0"/>
          </a:p>
        </p:txBody>
      </p:sp>
      <p:sp>
        <p:nvSpPr>
          <p:cNvPr id="390154" name="Rectangle 10"/>
          <p:cNvSpPr>
            <a:spLocks noGrp="1" noChangeArrowheads="1"/>
          </p:cNvSpPr>
          <p:nvPr>
            <p:ph type="ctrTitle"/>
          </p:nvPr>
        </p:nvSpPr>
        <p:spPr>
          <a:xfrm>
            <a:off x="755650" y="2155825"/>
            <a:ext cx="8420100" cy="1470025"/>
          </a:xfrm>
        </p:spPr>
        <p:txBody>
          <a:bodyPr/>
          <a:lstStyle>
            <a:lvl1pPr algn="ctr">
              <a:defRPr sz="3600">
                <a:solidFill>
                  <a:schemeClr val="bg1"/>
                </a:solidFill>
              </a:defRPr>
            </a:lvl1pPr>
          </a:lstStyle>
          <a:p>
            <a:r>
              <a:rPr lang="en-US" smtClean="0"/>
              <a:t>Click to edit Master title style</a:t>
            </a:r>
            <a:endParaRPr lang="en-GB" dirty="0"/>
          </a:p>
        </p:txBody>
      </p:sp>
      <p:sp>
        <p:nvSpPr>
          <p:cNvPr id="5" name="Rectangle 6"/>
          <p:cNvSpPr>
            <a:spLocks noGrp="1" noChangeArrowheads="1"/>
          </p:cNvSpPr>
          <p:nvPr>
            <p:ph type="dt" sz="half" idx="10"/>
          </p:nvPr>
        </p:nvSpPr>
        <p:spPr>
          <a:xfrm>
            <a:off x="736600" y="6245225"/>
            <a:ext cx="2311400" cy="476250"/>
          </a:xfrm>
        </p:spPr>
        <p:txBody>
          <a:bodyPr/>
          <a:lstStyle>
            <a:lvl1pPr>
              <a:defRPr>
                <a:solidFill>
                  <a:schemeClr val="bg1"/>
                </a:solidFill>
              </a:defRPr>
            </a:lvl1pPr>
          </a:lstStyle>
          <a:p>
            <a:pPr>
              <a:defRPr/>
            </a:pPr>
            <a:fld id="{B76ED001-6E28-44A9-B935-246FCF654B65}" type="datetime1">
              <a:rPr lang="en-GB"/>
              <a:pPr>
                <a:defRPr/>
              </a:pPr>
              <a:t>17/11/2016</a:t>
            </a:fld>
            <a:endParaRPr lang="en-GB" dirty="0"/>
          </a:p>
        </p:txBody>
      </p:sp>
      <p:sp>
        <p:nvSpPr>
          <p:cNvPr id="6" name="Rectangle 5"/>
          <p:cNvSpPr>
            <a:spLocks noGrp="1" noChangeArrowheads="1"/>
          </p:cNvSpPr>
          <p:nvPr>
            <p:ph type="sldNum" sz="quarter" idx="11"/>
          </p:nvPr>
        </p:nvSpPr>
        <p:spPr/>
        <p:txBody>
          <a:bodyPr/>
          <a:lstStyle>
            <a:lvl1pPr>
              <a:defRPr>
                <a:solidFill>
                  <a:schemeClr val="bg1"/>
                </a:solidFill>
              </a:defRPr>
            </a:lvl1pPr>
          </a:lstStyle>
          <a:p>
            <a:pPr>
              <a:defRPr/>
            </a:pPr>
            <a:fld id="{C6884E71-CC90-4759-AF1E-DAF26605B349}" type="slidenum">
              <a:rPr lang="en-GB"/>
              <a:pPr>
                <a:defRPr/>
              </a:pPr>
              <a:t>‹N›</a:t>
            </a:fld>
            <a:endParaRPr lang="en-GB" dirty="0"/>
          </a:p>
        </p:txBody>
      </p:sp>
    </p:spTree>
    <p:extLst>
      <p:ext uri="{BB962C8B-B14F-4D97-AF65-F5344CB8AC3E}">
        <p14:creationId xmlns:p14="http://schemas.microsoft.com/office/powerpoint/2010/main" val="2924130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65B48DD-435C-4C68-9DEE-F269D1775E89}" type="datetime1">
              <a:rPr lang="en-GB"/>
              <a:pPr>
                <a:defRPr/>
              </a:pPr>
              <a:t>17/11/2016</a:t>
            </a:fld>
            <a:endParaRPr lang="en-GB"/>
          </a:p>
        </p:txBody>
      </p:sp>
      <p:sp>
        <p:nvSpPr>
          <p:cNvPr id="5" name="Footer Placeholder 4"/>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4097451-1763-4E44-85C2-D0B21BFA4085}" type="slidenum">
              <a:rPr lang="en-GB"/>
              <a:pPr>
                <a:defRPr/>
              </a:pPr>
              <a:t>‹N›</a:t>
            </a:fld>
            <a:endParaRPr lang="en-GB"/>
          </a:p>
        </p:txBody>
      </p:sp>
    </p:spTree>
    <p:extLst>
      <p:ext uri="{BB962C8B-B14F-4D97-AF65-F5344CB8AC3E}">
        <p14:creationId xmlns:p14="http://schemas.microsoft.com/office/powerpoint/2010/main" val="248198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2500" y="184150"/>
            <a:ext cx="2336800" cy="5738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92100" y="184150"/>
            <a:ext cx="6858000" cy="5738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23D87A3-E188-49C3-BE1A-D6FA4872F9B4}" type="datetime1">
              <a:rPr lang="en-GB"/>
              <a:pPr>
                <a:defRPr/>
              </a:pPr>
              <a:t>17/11/2016</a:t>
            </a:fld>
            <a:endParaRPr lang="en-GB"/>
          </a:p>
        </p:txBody>
      </p:sp>
      <p:sp>
        <p:nvSpPr>
          <p:cNvPr id="5" name="Footer Placeholder 4"/>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4AB6955-500F-4D84-BF90-34BAB9F5E703}" type="slidenum">
              <a:rPr lang="en-GB"/>
              <a:pPr>
                <a:defRPr/>
              </a:pPr>
              <a:t>‹N›</a:t>
            </a:fld>
            <a:endParaRPr lang="en-GB"/>
          </a:p>
        </p:txBody>
      </p:sp>
    </p:spTree>
    <p:extLst>
      <p:ext uri="{BB962C8B-B14F-4D97-AF65-F5344CB8AC3E}">
        <p14:creationId xmlns:p14="http://schemas.microsoft.com/office/powerpoint/2010/main" val="3699496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6" descr="erasmus_mundus_ppt_inner_page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7163" y="0"/>
            <a:ext cx="10180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4641850" y="6308725"/>
            <a:ext cx="701675" cy="538163"/>
          </a:xfrm>
          <a:prstGeom prst="rect">
            <a:avLst/>
          </a:prstGeom>
          <a:solidFill>
            <a:srgbClr val="009EC7"/>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457200" fontAlgn="auto">
              <a:spcBef>
                <a:spcPts val="0"/>
              </a:spcBef>
              <a:spcAft>
                <a:spcPts val="0"/>
              </a:spcAft>
              <a:defRPr/>
            </a:pPr>
            <a:r>
              <a:rPr lang="fr-BE" sz="800" b="1" i="1" dirty="0">
                <a:solidFill>
                  <a:srgbClr val="FFFFFF"/>
                </a:solidFill>
              </a:rPr>
              <a:t>Erasmus+</a:t>
            </a:r>
            <a:endParaRPr lang="en-GB" sz="800" b="1" i="1" dirty="0">
              <a:solidFill>
                <a:srgbClr val="FFFFFF"/>
              </a:solidFill>
            </a:endParaRPr>
          </a:p>
        </p:txBody>
      </p:sp>
      <p:sp>
        <p:nvSpPr>
          <p:cNvPr id="2" name="Title 1"/>
          <p:cNvSpPr>
            <a:spLocks noGrp="1"/>
          </p:cNvSpPr>
          <p:nvPr>
            <p:ph type="title"/>
          </p:nvPr>
        </p:nvSpPr>
        <p:spPr>
          <a:xfrm>
            <a:off x="507339" y="1556272"/>
            <a:ext cx="89154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95300" y="2564904"/>
            <a:ext cx="89154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5"/>
          <p:cNvSpPr>
            <a:spLocks noGrp="1" noChangeArrowheads="1"/>
          </p:cNvSpPr>
          <p:nvPr>
            <p:ph type="dt" sz="half" idx="10"/>
          </p:nvPr>
        </p:nvSpPr>
        <p:spPr/>
        <p:txBody>
          <a:bodyPr/>
          <a:lstStyle>
            <a:lvl1pPr>
              <a:defRPr/>
            </a:lvl1pPr>
          </a:lstStyle>
          <a:p>
            <a:pPr>
              <a:defRPr/>
            </a:pPr>
            <a:endParaRPr lang="en-GB"/>
          </a:p>
        </p:txBody>
      </p:sp>
      <p:sp>
        <p:nvSpPr>
          <p:cNvPr id="7" name="Rectangle 6"/>
          <p:cNvSpPr>
            <a:spLocks noGrp="1" noChangeArrowheads="1"/>
          </p:cNvSpPr>
          <p:nvPr>
            <p:ph type="sldNum" sz="quarter" idx="11"/>
          </p:nvPr>
        </p:nvSpPr>
        <p:spPr/>
        <p:txBody>
          <a:bodyPr/>
          <a:lstStyle>
            <a:lvl1pPr>
              <a:defRPr/>
            </a:lvl1pPr>
          </a:lstStyle>
          <a:p>
            <a:pPr>
              <a:defRPr/>
            </a:pPr>
            <a:fld id="{11AC794A-C4FA-4D34-B68F-0C5C1BC4FC0B}" type="slidenum">
              <a:rPr lang="en-GB"/>
              <a:pPr>
                <a:defRPr/>
              </a:pPr>
              <a:t>‹N›</a:t>
            </a:fld>
            <a:endParaRPr lang="en-GB"/>
          </a:p>
        </p:txBody>
      </p:sp>
    </p:spTree>
    <p:extLst>
      <p:ext uri="{BB962C8B-B14F-4D97-AF65-F5344CB8AC3E}">
        <p14:creationId xmlns:p14="http://schemas.microsoft.com/office/powerpoint/2010/main" val="1325592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10F25C6-CBF7-4E96-A3BD-E21A65B30980}" type="datetime1">
              <a:rPr lang="en-GB"/>
              <a:pPr>
                <a:defRPr/>
              </a:pPr>
              <a:t>17/11/2016</a:t>
            </a:fld>
            <a:endParaRPr lang="en-GB"/>
          </a:p>
        </p:txBody>
      </p:sp>
      <p:sp>
        <p:nvSpPr>
          <p:cNvPr id="5" name="Footer Placeholder 4"/>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F6328B6-BBD3-46EA-AB11-28759538BF20}" type="slidenum">
              <a:rPr lang="en-GB"/>
              <a:pPr>
                <a:defRPr/>
              </a:pPr>
              <a:t>‹N›</a:t>
            </a:fld>
            <a:endParaRPr lang="en-GB"/>
          </a:p>
        </p:txBody>
      </p:sp>
    </p:spTree>
    <p:extLst>
      <p:ext uri="{BB962C8B-B14F-4D97-AF65-F5344CB8AC3E}">
        <p14:creationId xmlns:p14="http://schemas.microsoft.com/office/powerpoint/2010/main" val="3899199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9D9A2E7-932A-4405-9D52-C77545D0C877}" type="datetime1">
              <a:rPr lang="en-GB"/>
              <a:pPr>
                <a:defRPr/>
              </a:pPr>
              <a:t>17/11/2016</a:t>
            </a:fld>
            <a:endParaRPr lang="en-GB"/>
          </a:p>
        </p:txBody>
      </p:sp>
      <p:sp>
        <p:nvSpPr>
          <p:cNvPr id="5" name="Footer Placeholder 4"/>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01DBF02-2BD3-4326-ABD1-4FE92FDC2103}" type="slidenum">
              <a:rPr lang="en-GB"/>
              <a:pPr>
                <a:defRPr/>
              </a:pPr>
              <a:t>‹N›</a:t>
            </a:fld>
            <a:endParaRPr lang="en-GB"/>
          </a:p>
        </p:txBody>
      </p:sp>
    </p:spTree>
    <p:extLst>
      <p:ext uri="{BB962C8B-B14F-4D97-AF65-F5344CB8AC3E}">
        <p14:creationId xmlns:p14="http://schemas.microsoft.com/office/powerpoint/2010/main" val="313410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92100" y="1397000"/>
            <a:ext cx="4597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41900" y="1397000"/>
            <a:ext cx="4597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fld id="{4733EF0C-35C4-41AC-8089-C5EEA52DA389}" type="datetime1">
              <a:rPr lang="en-GB"/>
              <a:pPr>
                <a:defRPr/>
              </a:pPr>
              <a:t>17/11/2016</a:t>
            </a:fld>
            <a:endParaRPr lang="en-GB"/>
          </a:p>
        </p:txBody>
      </p:sp>
      <p:sp>
        <p:nvSpPr>
          <p:cNvPr id="6" name="Footer Placeholder 5"/>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645B33FE-4B26-46FA-B93D-BA2BDA3465DF}" type="slidenum">
              <a:rPr lang="en-GB"/>
              <a:pPr>
                <a:defRPr/>
              </a:pPr>
              <a:t>‹N›</a:t>
            </a:fld>
            <a:endParaRPr lang="en-GB"/>
          </a:p>
        </p:txBody>
      </p:sp>
    </p:spTree>
    <p:extLst>
      <p:ext uri="{BB962C8B-B14F-4D97-AF65-F5344CB8AC3E}">
        <p14:creationId xmlns:p14="http://schemas.microsoft.com/office/powerpoint/2010/main" val="3965809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fld id="{4276FA80-D501-430B-BFEA-86017F4FCA89}" type="datetime1">
              <a:rPr lang="en-GB"/>
              <a:pPr>
                <a:defRPr/>
              </a:pPr>
              <a:t>17/11/2016</a:t>
            </a:fld>
            <a:endParaRPr lang="en-GB"/>
          </a:p>
        </p:txBody>
      </p:sp>
      <p:sp>
        <p:nvSpPr>
          <p:cNvPr id="8" name="Footer Placeholder 7"/>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pPr>
              <a:defRPr/>
            </a:pPr>
            <a:fld id="{38F2910D-8CBA-454C-9521-839C14EF23B3}" type="slidenum">
              <a:rPr lang="en-GB"/>
              <a:pPr>
                <a:defRPr/>
              </a:pPr>
              <a:t>‹N›</a:t>
            </a:fld>
            <a:endParaRPr lang="en-GB"/>
          </a:p>
        </p:txBody>
      </p:sp>
    </p:spTree>
    <p:extLst>
      <p:ext uri="{BB962C8B-B14F-4D97-AF65-F5344CB8AC3E}">
        <p14:creationId xmlns:p14="http://schemas.microsoft.com/office/powerpoint/2010/main" val="380391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956456D3-6E40-469A-844A-1EE0F78A5BD0}" type="datetime1">
              <a:rPr lang="en-GB"/>
              <a:pPr>
                <a:defRPr/>
              </a:pPr>
              <a:t>17/11/2016</a:t>
            </a:fld>
            <a:endParaRPr lang="en-GB"/>
          </a:p>
        </p:txBody>
      </p:sp>
      <p:sp>
        <p:nvSpPr>
          <p:cNvPr id="4" name="Footer Placeholder 3"/>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0711C970-30D8-464D-838D-09B7592A7423}" type="slidenum">
              <a:rPr lang="en-GB"/>
              <a:pPr>
                <a:defRPr/>
              </a:pPr>
              <a:t>‹N›</a:t>
            </a:fld>
            <a:endParaRPr lang="en-GB"/>
          </a:p>
        </p:txBody>
      </p:sp>
    </p:spTree>
    <p:extLst>
      <p:ext uri="{BB962C8B-B14F-4D97-AF65-F5344CB8AC3E}">
        <p14:creationId xmlns:p14="http://schemas.microsoft.com/office/powerpoint/2010/main" val="20572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E9D94B8-5040-431B-8429-5911642C9848}" type="datetime1">
              <a:rPr lang="en-GB"/>
              <a:pPr>
                <a:defRPr/>
              </a:pPr>
              <a:t>17/11/2016</a:t>
            </a:fld>
            <a:endParaRPr lang="en-GB"/>
          </a:p>
        </p:txBody>
      </p:sp>
      <p:sp>
        <p:nvSpPr>
          <p:cNvPr id="3" name="Footer Placeholder 2"/>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pPr>
              <a:defRPr/>
            </a:pPr>
            <a:fld id="{505B027C-93A6-44E0-ADC4-5AE2A65A4364}" type="slidenum">
              <a:rPr lang="en-GB"/>
              <a:pPr>
                <a:defRPr/>
              </a:pPr>
              <a:t>‹N›</a:t>
            </a:fld>
            <a:endParaRPr lang="en-GB"/>
          </a:p>
        </p:txBody>
      </p:sp>
    </p:spTree>
    <p:extLst>
      <p:ext uri="{BB962C8B-B14F-4D97-AF65-F5344CB8AC3E}">
        <p14:creationId xmlns:p14="http://schemas.microsoft.com/office/powerpoint/2010/main" val="4281320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69C8C2E-1C3C-424B-9BB0-DB99DB81292D}" type="datetime1">
              <a:rPr lang="en-GB"/>
              <a:pPr>
                <a:defRPr/>
              </a:pPr>
              <a:t>17/11/2016</a:t>
            </a:fld>
            <a:endParaRPr lang="en-GB"/>
          </a:p>
        </p:txBody>
      </p:sp>
      <p:sp>
        <p:nvSpPr>
          <p:cNvPr id="6" name="Footer Placeholder 5"/>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0E1D62BE-9F3B-460D-9866-00E09ED0BE34}" type="slidenum">
              <a:rPr lang="en-GB"/>
              <a:pPr>
                <a:defRPr/>
              </a:pPr>
              <a:t>‹N›</a:t>
            </a:fld>
            <a:endParaRPr lang="en-GB"/>
          </a:p>
        </p:txBody>
      </p:sp>
    </p:spTree>
    <p:extLst>
      <p:ext uri="{BB962C8B-B14F-4D97-AF65-F5344CB8AC3E}">
        <p14:creationId xmlns:p14="http://schemas.microsoft.com/office/powerpoint/2010/main" val="3005989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B96AB47-E51F-46B7-9D7E-D10EB09E1E74}" type="datetime1">
              <a:rPr lang="en-GB"/>
              <a:pPr>
                <a:defRPr/>
              </a:pPr>
              <a:t>17/11/2016</a:t>
            </a:fld>
            <a:endParaRPr lang="en-GB"/>
          </a:p>
        </p:txBody>
      </p:sp>
      <p:sp>
        <p:nvSpPr>
          <p:cNvPr id="6" name="Footer Placeholder 5"/>
          <p:cNvSpPr>
            <a:spLocks noGrp="1"/>
          </p:cNvSpPr>
          <p:nvPr>
            <p:ph type="ftr" sz="quarter" idx="11"/>
          </p:nvPr>
        </p:nvSpPr>
        <p:spPr>
          <a:xfrm>
            <a:off x="1403350" y="6245225"/>
            <a:ext cx="7048500" cy="476250"/>
          </a:xfrm>
          <a:prstGeom prst="rect">
            <a:avLst/>
          </a:prstGeom>
        </p:spPr>
        <p:txBody>
          <a:bodyPr/>
          <a:lstStyle>
            <a:lvl1pPr>
              <a:spcBef>
                <a:spcPct val="50000"/>
              </a:spcBef>
              <a:defRPr>
                <a:cs typeface="+mn-cs"/>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49CD993C-7662-4B61-9545-B74E71AC505E}" type="slidenum">
              <a:rPr lang="en-GB"/>
              <a:pPr>
                <a:defRPr/>
              </a:pPr>
              <a:t>‹N›</a:t>
            </a:fld>
            <a:endParaRPr lang="en-GB"/>
          </a:p>
        </p:txBody>
      </p:sp>
    </p:spTree>
    <p:extLst>
      <p:ext uri="{BB962C8B-B14F-4D97-AF65-F5344CB8AC3E}">
        <p14:creationId xmlns:p14="http://schemas.microsoft.com/office/powerpoint/2010/main" val="2185594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190500" y="1968500"/>
            <a:ext cx="944880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endParaRPr lang="en-GB" altLang="fr-FR" smtClean="0"/>
          </a:p>
        </p:txBody>
      </p:sp>
      <p:sp>
        <p:nvSpPr>
          <p:cNvPr id="1028" name="Rectangle 4"/>
          <p:cNvSpPr>
            <a:spLocks noGrp="1" noChangeArrowheads="1"/>
          </p:cNvSpPr>
          <p:nvPr>
            <p:ph type="dt" sz="half" idx="2"/>
          </p:nvPr>
        </p:nvSpPr>
        <p:spPr bwMode="auto">
          <a:xfrm>
            <a:off x="166688" y="6467475"/>
            <a:ext cx="18732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rgbClr val="808080"/>
                </a:solidFill>
                <a:cs typeface="+mn-cs"/>
              </a:defRPr>
            </a:lvl1pPr>
          </a:lstStyle>
          <a:p>
            <a:pPr>
              <a:defRPr/>
            </a:pPr>
            <a:fld id="{B4FB1EF3-8CCC-455B-94CE-E16C8E78FE3A}" type="datetime1">
              <a:rPr lang="en-GB"/>
              <a:pPr>
                <a:defRPr/>
              </a:pPr>
              <a:t>17/11/2016</a:t>
            </a:fld>
            <a:endParaRPr lang="en-GB" dirty="0"/>
          </a:p>
        </p:txBody>
      </p:sp>
      <p:sp>
        <p:nvSpPr>
          <p:cNvPr id="1030" name="Rectangle 6"/>
          <p:cNvSpPr>
            <a:spLocks noGrp="1" noChangeArrowheads="1"/>
          </p:cNvSpPr>
          <p:nvPr>
            <p:ph type="sldNum" sz="quarter" idx="4"/>
          </p:nvPr>
        </p:nvSpPr>
        <p:spPr bwMode="auto">
          <a:xfrm>
            <a:off x="7391400" y="646747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rgbClr val="808080"/>
                </a:solidFill>
                <a:cs typeface="+mn-cs"/>
              </a:defRPr>
            </a:lvl1pPr>
          </a:lstStyle>
          <a:p>
            <a:pPr>
              <a:defRPr/>
            </a:pPr>
            <a:fld id="{D7ED663F-A592-45A4-BE70-78C56D7D809C}" type="slidenum">
              <a:rPr lang="en-GB"/>
              <a:pPr>
                <a:defRPr/>
              </a:pPr>
              <a:t>‹N›</a:t>
            </a:fld>
            <a:endParaRPr lang="en-GB" dirty="0"/>
          </a:p>
        </p:txBody>
      </p:sp>
      <p:sp>
        <p:nvSpPr>
          <p:cNvPr id="2" name="Rectangle 9"/>
          <p:cNvSpPr>
            <a:spLocks noGrp="1" noChangeArrowheads="1"/>
          </p:cNvSpPr>
          <p:nvPr>
            <p:ph type="title"/>
          </p:nvPr>
        </p:nvSpPr>
        <p:spPr bwMode="auto">
          <a:xfrm>
            <a:off x="190500" y="1193800"/>
            <a:ext cx="9474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endParaRPr lang="en-GB" altLang="fr-FR" smtClean="0"/>
          </a:p>
        </p:txBody>
      </p:sp>
    </p:spTree>
  </p:cSld>
  <p:clrMap bg1="lt1" tx1="dk1" bg2="lt2" tx2="dk2" accent1="accent1" accent2="accent2" accent3="accent3" accent4="accent4" accent5="accent5" accent6="accent6" hlink="hlink" folHlink="folHlink"/>
  <p:sldLayoutIdLst>
    <p:sldLayoutId id="2147484975" r:id="rId1"/>
    <p:sldLayoutId id="2147484976" r:id="rId2"/>
    <p:sldLayoutId id="2147484977" r:id="rId3"/>
    <p:sldLayoutId id="2147484978" r:id="rId4"/>
    <p:sldLayoutId id="2147484979" r:id="rId5"/>
    <p:sldLayoutId id="2147484980" r:id="rId6"/>
    <p:sldLayoutId id="2147484981" r:id="rId7"/>
    <p:sldLayoutId id="2147484982" r:id="rId8"/>
    <p:sldLayoutId id="2147484983" r:id="rId9"/>
    <p:sldLayoutId id="2147484984" r:id="rId10"/>
    <p:sldLayoutId id="2147484985" r:id="rId11"/>
    <p:sldLayoutId id="2147484986" r:id="rId12"/>
  </p:sldLayoutIdLst>
  <p:hf hdr="0" ftr="0" dt="0"/>
  <p:txStyles>
    <p:titleStyle>
      <a:lvl1pPr algn="l" rtl="0" eaLnBrk="0" fontAlgn="base" hangingPunct="0">
        <a:spcBef>
          <a:spcPct val="0"/>
        </a:spcBef>
        <a:spcAft>
          <a:spcPct val="0"/>
        </a:spcAft>
        <a:defRPr sz="2800" b="1">
          <a:solidFill>
            <a:srgbClr val="336699"/>
          </a:solidFill>
          <a:latin typeface="+mj-lt"/>
          <a:ea typeface="+mj-ea"/>
          <a:cs typeface="+mj-cs"/>
        </a:defRPr>
      </a:lvl1pPr>
      <a:lvl2pPr algn="l" rtl="0" eaLnBrk="0" fontAlgn="base" hangingPunct="0">
        <a:spcBef>
          <a:spcPct val="0"/>
        </a:spcBef>
        <a:spcAft>
          <a:spcPct val="0"/>
        </a:spcAft>
        <a:defRPr sz="2800" b="1">
          <a:solidFill>
            <a:srgbClr val="336699"/>
          </a:solidFill>
          <a:latin typeface="Verdana" pitchFamily="34" charset="0"/>
        </a:defRPr>
      </a:lvl2pPr>
      <a:lvl3pPr algn="l" rtl="0" eaLnBrk="0" fontAlgn="base" hangingPunct="0">
        <a:spcBef>
          <a:spcPct val="0"/>
        </a:spcBef>
        <a:spcAft>
          <a:spcPct val="0"/>
        </a:spcAft>
        <a:defRPr sz="2800" b="1">
          <a:solidFill>
            <a:srgbClr val="336699"/>
          </a:solidFill>
          <a:latin typeface="Verdana" pitchFamily="34" charset="0"/>
        </a:defRPr>
      </a:lvl3pPr>
      <a:lvl4pPr algn="l" rtl="0" eaLnBrk="0" fontAlgn="base" hangingPunct="0">
        <a:spcBef>
          <a:spcPct val="0"/>
        </a:spcBef>
        <a:spcAft>
          <a:spcPct val="0"/>
        </a:spcAft>
        <a:defRPr sz="2800" b="1">
          <a:solidFill>
            <a:srgbClr val="336699"/>
          </a:solidFill>
          <a:latin typeface="Verdana" pitchFamily="34" charset="0"/>
        </a:defRPr>
      </a:lvl4pPr>
      <a:lvl5pPr algn="l" rtl="0" eaLnBrk="0" fontAlgn="base" hangingPunct="0">
        <a:spcBef>
          <a:spcPct val="0"/>
        </a:spcBef>
        <a:spcAft>
          <a:spcPct val="0"/>
        </a:spcAft>
        <a:defRPr sz="2800" b="1">
          <a:solidFill>
            <a:srgbClr val="336699"/>
          </a:solidFill>
          <a:latin typeface="Verdana" pitchFamily="34" charset="0"/>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eaLnBrk="1" fontAlgn="base" hangingPunct="1">
        <a:spcBef>
          <a:spcPct val="20000"/>
        </a:spcBef>
        <a:spcAft>
          <a:spcPct val="0"/>
        </a:spcAft>
        <a:buChar char="»"/>
        <a:defRPr sz="2000">
          <a:solidFill>
            <a:srgbClr val="336699"/>
          </a:solidFill>
          <a:latin typeface="+mn-lt"/>
        </a:defRPr>
      </a:lvl6pPr>
      <a:lvl7pPr marL="2971800" indent="-228600" algn="l" rtl="0" eaLnBrk="1" fontAlgn="base" hangingPunct="1">
        <a:spcBef>
          <a:spcPct val="20000"/>
        </a:spcBef>
        <a:spcAft>
          <a:spcPct val="0"/>
        </a:spcAft>
        <a:buChar char="»"/>
        <a:defRPr sz="2000">
          <a:solidFill>
            <a:srgbClr val="336699"/>
          </a:solidFill>
          <a:latin typeface="+mn-lt"/>
        </a:defRPr>
      </a:lvl7pPr>
      <a:lvl8pPr marL="3429000" indent="-228600" algn="l" rtl="0" eaLnBrk="1" fontAlgn="base" hangingPunct="1">
        <a:spcBef>
          <a:spcPct val="20000"/>
        </a:spcBef>
        <a:spcAft>
          <a:spcPct val="0"/>
        </a:spcAft>
        <a:buChar char="»"/>
        <a:defRPr sz="2000">
          <a:solidFill>
            <a:srgbClr val="336699"/>
          </a:solidFill>
          <a:latin typeface="+mn-lt"/>
        </a:defRPr>
      </a:lvl8pPr>
      <a:lvl9pPr marL="3886200" indent="-228600" algn="l" rtl="0" eaLnBrk="1" fontAlgn="base" hangingPunct="1">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image" Target="../media/image13.jpeg"/><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eacea.ec.europa.eu/erasmus-plus/actions/key-action-2-cooperation-for-innovation-and-exchange-good-practices/capacity-0_en" TargetMode="External"/><Relationship Id="rId7" Type="http://schemas.openxmlformats.org/officeDocument/2006/relationships/hyperlink" Target="https://eacea.ec.europa.eu/erasmus-plus/contacts/national-erasmus-plus-offices_en"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eacea.ec.europa.eu/erasmus-plus/contacts/international-erasmus-plus-contact-points_en" TargetMode="External"/><Relationship Id="rId5" Type="http://schemas.openxmlformats.org/officeDocument/2006/relationships/hyperlink" Target="https://eacea.ec.europa.eu/erasmus-plus/introduction-international-dimension-erasmus-plus_en" TargetMode="External"/><Relationship Id="rId4" Type="http://schemas.openxmlformats.org/officeDocument/2006/relationships/hyperlink" Target="http://ec.europa.eu/programmes/erasmus-plus/index_en.ht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Grp="1" noChangeArrowheads="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rgbClr val="FF0000"/>
                </a:solidFill>
                <a:latin typeface="Verdana" pitchFamily="34" charset="0"/>
                <a:sym typeface="Webdings" pitchFamily="18" charset="2"/>
              </a:defRPr>
            </a:lvl1pPr>
            <a:lvl2pPr marL="742950" indent="-285750" eaLnBrk="0" hangingPunct="0">
              <a:spcBef>
                <a:spcPct val="50000"/>
              </a:spcBef>
              <a:defRPr sz="2400">
                <a:solidFill>
                  <a:srgbClr val="FF0000"/>
                </a:solidFill>
                <a:latin typeface="Verdana" pitchFamily="34" charset="0"/>
                <a:sym typeface="Webdings" pitchFamily="18" charset="2"/>
              </a:defRPr>
            </a:lvl2pPr>
            <a:lvl3pPr marL="1143000" indent="-228600" eaLnBrk="0" hangingPunct="0">
              <a:spcBef>
                <a:spcPct val="50000"/>
              </a:spcBef>
              <a:defRPr sz="2400">
                <a:solidFill>
                  <a:srgbClr val="FF0000"/>
                </a:solidFill>
                <a:latin typeface="Verdana" pitchFamily="34" charset="0"/>
                <a:sym typeface="Webdings" pitchFamily="18" charset="2"/>
              </a:defRPr>
            </a:lvl3pPr>
            <a:lvl4pPr marL="1600200" indent="-228600" eaLnBrk="0" hangingPunct="0">
              <a:spcBef>
                <a:spcPct val="50000"/>
              </a:spcBef>
              <a:defRPr sz="2400">
                <a:solidFill>
                  <a:srgbClr val="FF0000"/>
                </a:solidFill>
                <a:latin typeface="Verdana" pitchFamily="34" charset="0"/>
                <a:sym typeface="Webdings" pitchFamily="18" charset="2"/>
              </a:defRPr>
            </a:lvl4pPr>
            <a:lvl5pPr marL="2057400" indent="-228600" eaLnBrk="0" hangingPunct="0">
              <a:spcBef>
                <a:spcPct val="50000"/>
              </a:spcBef>
              <a:defRPr sz="2400">
                <a:solidFill>
                  <a:srgbClr val="FF0000"/>
                </a:solidFill>
                <a:latin typeface="Verdana" pitchFamily="34" charset="0"/>
                <a:sym typeface="Webdings" pitchFamily="18" charset="2"/>
              </a:defRPr>
            </a:lvl5pPr>
            <a:lvl6pPr marL="2514600" indent="-228600" eaLnBrk="0" fontAlgn="base" hangingPunct="0">
              <a:spcBef>
                <a:spcPct val="50000"/>
              </a:spcBef>
              <a:spcAft>
                <a:spcPct val="0"/>
              </a:spcAft>
              <a:defRPr sz="2400">
                <a:solidFill>
                  <a:srgbClr val="FF0000"/>
                </a:solidFill>
                <a:latin typeface="Verdana" pitchFamily="34" charset="0"/>
                <a:sym typeface="Webdings" pitchFamily="18" charset="2"/>
              </a:defRPr>
            </a:lvl6pPr>
            <a:lvl7pPr marL="2971800" indent="-228600"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000" indent="-228600"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200" indent="-228600"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04EB5399-BC77-48E4-B87D-67BF13B583C5}" type="slidenum">
              <a:rPr lang="en-GB" sz="1200" smtClean="0">
                <a:solidFill>
                  <a:schemeClr val="bg1"/>
                </a:solidFill>
              </a:rPr>
              <a:pPr eaLnBrk="1" hangingPunct="1">
                <a:spcBef>
                  <a:spcPct val="0"/>
                </a:spcBef>
                <a:defRPr/>
              </a:pPr>
              <a:t>1</a:t>
            </a:fld>
            <a:endParaRPr lang="en-GB" sz="1200" dirty="0" smtClean="0">
              <a:solidFill>
                <a:schemeClr val="bg1"/>
              </a:solidFill>
            </a:endParaRPr>
          </a:p>
        </p:txBody>
      </p:sp>
      <p:sp>
        <p:nvSpPr>
          <p:cNvPr id="13315" name="Rectangle 2"/>
          <p:cNvSpPr>
            <a:spLocks noGrp="1" noChangeArrowheads="1"/>
          </p:cNvSpPr>
          <p:nvPr>
            <p:ph type="ctrTitle"/>
          </p:nvPr>
        </p:nvSpPr>
        <p:spPr>
          <a:xfrm>
            <a:off x="3886200" y="1600200"/>
            <a:ext cx="5613400" cy="2489200"/>
          </a:xfrm>
        </p:spPr>
        <p:txBody>
          <a:bodyPr/>
          <a:lstStyle/>
          <a:p>
            <a:pPr>
              <a:lnSpc>
                <a:spcPct val="150000"/>
              </a:lnSpc>
              <a:spcBef>
                <a:spcPts val="0"/>
              </a:spcBef>
              <a:defRPr/>
            </a:pPr>
            <a:r>
              <a:rPr lang="fr-BE" sz="6600" dirty="0" smtClean="0">
                <a:effectLst>
                  <a:outerShdw blurRad="38100" dist="38100" dir="2700000" algn="tl">
                    <a:srgbClr val="000000">
                      <a:alpha val="43137"/>
                    </a:srgbClr>
                  </a:outerShdw>
                </a:effectLst>
              </a:rPr>
              <a:t>		</a:t>
            </a:r>
            <a:br>
              <a:rPr lang="fr-BE" sz="6600" dirty="0" smtClean="0">
                <a:effectLst>
                  <a:outerShdw blurRad="38100" dist="38100" dir="2700000" algn="tl">
                    <a:srgbClr val="000000">
                      <a:alpha val="43137"/>
                    </a:srgbClr>
                  </a:outerShdw>
                </a:effectLst>
              </a:rPr>
            </a:br>
            <a:r>
              <a:rPr lang="fr-BE" dirty="0" smtClean="0">
                <a:effectLst>
                  <a:outerShdw blurRad="38100" dist="38100" dir="2700000" algn="tl">
                    <a:srgbClr val="000000">
                      <a:alpha val="43137"/>
                    </a:srgbClr>
                  </a:outerShdw>
                </a:effectLst>
              </a:rPr>
              <a:t>Erasmus +</a:t>
            </a:r>
            <a:r>
              <a:rPr lang="fr-BE" sz="2400" dirty="0" smtClean="0">
                <a:effectLst>
                  <a:outerShdw blurRad="38100" dist="38100" dir="2700000" algn="tl">
                    <a:srgbClr val="000000">
                      <a:alpha val="43137"/>
                    </a:srgbClr>
                  </a:outerShdw>
                </a:effectLst>
              </a:rPr>
              <a:t/>
            </a:r>
            <a:br>
              <a:rPr lang="fr-BE" sz="2400" dirty="0" smtClean="0">
                <a:effectLst>
                  <a:outerShdw blurRad="38100" dist="38100" dir="2700000" algn="tl">
                    <a:srgbClr val="000000">
                      <a:alpha val="43137"/>
                    </a:srgbClr>
                  </a:outerShdw>
                </a:effectLst>
              </a:rPr>
            </a:br>
            <a:r>
              <a:rPr lang="en-GB" altLang="fr-FR" sz="2400" dirty="0" smtClean="0">
                <a:solidFill>
                  <a:srgbClr val="FFD624"/>
                </a:solidFill>
              </a:rPr>
              <a:t>Key </a:t>
            </a:r>
            <a:r>
              <a:rPr lang="en-GB" altLang="fr-FR" sz="2400" dirty="0">
                <a:solidFill>
                  <a:srgbClr val="FFD624"/>
                </a:solidFill>
              </a:rPr>
              <a:t>Action 2</a:t>
            </a:r>
            <a:br>
              <a:rPr lang="en-GB" altLang="fr-FR" sz="2400" dirty="0">
                <a:solidFill>
                  <a:srgbClr val="FFD624"/>
                </a:solidFill>
              </a:rPr>
            </a:br>
            <a:r>
              <a:rPr lang="en-GB" altLang="fr-FR" sz="2400" dirty="0">
                <a:solidFill>
                  <a:srgbClr val="FFD624"/>
                </a:solidFill>
              </a:rPr>
              <a:t>Capacity Building in the field of Higher Education</a:t>
            </a:r>
            <a:r>
              <a:rPr lang="en-GB" altLang="fr-FR" dirty="0">
                <a:solidFill>
                  <a:srgbClr val="FFD624"/>
                </a:solidFill>
              </a:rPr>
              <a:t/>
            </a:r>
            <a:br>
              <a:rPr lang="en-GB" altLang="fr-FR" dirty="0">
                <a:solidFill>
                  <a:srgbClr val="FFD624"/>
                </a:solidFill>
              </a:rPr>
            </a:br>
            <a:r>
              <a:rPr lang="fr-BE" dirty="0" smtClean="0">
                <a:effectLst>
                  <a:outerShdw blurRad="38100" dist="38100" dir="2700000" algn="tl">
                    <a:srgbClr val="000000">
                      <a:alpha val="43137"/>
                    </a:srgbClr>
                  </a:outerShdw>
                </a:effectLst>
              </a:rPr>
              <a:t/>
            </a:r>
            <a:br>
              <a:rPr lang="fr-BE" dirty="0" smtClean="0">
                <a:effectLst>
                  <a:outerShdw blurRad="38100" dist="38100" dir="2700000" algn="tl">
                    <a:srgbClr val="000000">
                      <a:alpha val="43137"/>
                    </a:srgbClr>
                  </a:outerShdw>
                </a:effectLst>
              </a:rPr>
            </a:br>
            <a:endParaRPr lang="en-US" dirty="0" smtClean="0">
              <a:effectLst>
                <a:outerShdw blurRad="38100" dist="38100" dir="2700000" algn="tl">
                  <a:srgbClr val="000000">
                    <a:alpha val="43137"/>
                  </a:srgbClr>
                </a:outerShdw>
              </a:effectLst>
            </a:endParaRPr>
          </a:p>
        </p:txBody>
      </p:sp>
      <p:sp>
        <p:nvSpPr>
          <p:cNvPr id="13316" name="Rectangle 8"/>
          <p:cNvSpPr>
            <a:spLocks noGrp="1" noChangeArrowheads="1"/>
          </p:cNvSpPr>
          <p:nvPr>
            <p:ph type="subTitle" idx="1"/>
          </p:nvPr>
        </p:nvSpPr>
        <p:spPr>
          <a:xfrm>
            <a:off x="596900" y="4749800"/>
            <a:ext cx="5753100" cy="1701800"/>
          </a:xfrm>
          <a:solidFill>
            <a:srgbClr val="00B0F0"/>
          </a:solidFill>
        </p:spPr>
        <p:txBody>
          <a:bodyPr/>
          <a:lstStyle/>
          <a:p>
            <a:pPr eaLnBrk="1" hangingPunct="1">
              <a:defRPr/>
            </a:pPr>
            <a:r>
              <a:rPr lang="fr-BE" sz="2800" b="1" dirty="0" smtClean="0">
                <a:effectLst>
                  <a:outerShdw blurRad="38100" dist="38100" dir="2700000" algn="tl">
                    <a:srgbClr val="000000">
                      <a:alpha val="43137"/>
                    </a:srgbClr>
                  </a:outerShdw>
                </a:effectLst>
              </a:rPr>
              <a:t>Call for </a:t>
            </a:r>
            <a:r>
              <a:rPr lang="fr-BE" sz="2800" b="1" dirty="0" err="1" smtClean="0">
                <a:effectLst>
                  <a:outerShdw blurRad="38100" dist="38100" dir="2700000" algn="tl">
                    <a:srgbClr val="000000">
                      <a:alpha val="43137"/>
                    </a:srgbClr>
                  </a:outerShdw>
                </a:effectLst>
              </a:rPr>
              <a:t>proposals</a:t>
            </a:r>
            <a:r>
              <a:rPr lang="fr-BE" sz="2800" b="1" dirty="0" smtClean="0">
                <a:effectLst>
                  <a:outerShdw blurRad="38100" dist="38100" dir="2700000" algn="tl">
                    <a:srgbClr val="000000">
                      <a:alpha val="43137"/>
                    </a:srgbClr>
                  </a:outerShdw>
                </a:effectLst>
              </a:rPr>
              <a:t> </a:t>
            </a:r>
            <a:r>
              <a:rPr lang="fr-BE" sz="2800" b="1" dirty="0" smtClean="0">
                <a:effectLst>
                  <a:outerShdw blurRad="38100" dist="38100" dir="2700000" algn="tl">
                    <a:srgbClr val="000000">
                      <a:alpha val="43137"/>
                    </a:srgbClr>
                  </a:outerShdw>
                </a:effectLst>
              </a:rPr>
              <a:t>2017</a:t>
            </a:r>
          </a:p>
          <a:p>
            <a:pPr eaLnBrk="1" hangingPunct="1">
              <a:defRPr/>
            </a:pPr>
            <a:r>
              <a:rPr lang="fr-BE" sz="2000" b="1" dirty="0" err="1" smtClean="0">
                <a:effectLst>
                  <a:outerShdw blurRad="38100" dist="38100" dir="2700000" algn="tl">
                    <a:srgbClr val="000000">
                      <a:alpha val="43137"/>
                    </a:srgbClr>
                  </a:outerShdw>
                </a:effectLst>
              </a:rPr>
              <a:t>Giordana</a:t>
            </a:r>
            <a:r>
              <a:rPr lang="fr-BE" sz="2000" b="1" dirty="0" smtClean="0">
                <a:effectLst>
                  <a:outerShdw blurRad="38100" dist="38100" dir="2700000" algn="tl">
                    <a:srgbClr val="000000">
                      <a:alpha val="43137"/>
                    </a:srgbClr>
                  </a:outerShdw>
                </a:effectLst>
              </a:rPr>
              <a:t> Bruno</a:t>
            </a:r>
          </a:p>
          <a:p>
            <a:pPr eaLnBrk="1" hangingPunct="1">
              <a:defRPr/>
            </a:pPr>
            <a:r>
              <a:rPr lang="fr-BE" sz="2000" b="1" dirty="0" smtClean="0">
                <a:effectLst>
                  <a:outerShdw blurRad="38100" dist="38100" dir="2700000" algn="tl">
                    <a:srgbClr val="000000">
                      <a:alpha val="43137"/>
                    </a:srgbClr>
                  </a:outerShdw>
                </a:effectLst>
              </a:rPr>
              <a:t>EACEA</a:t>
            </a:r>
          </a:p>
          <a:p>
            <a:pPr eaLnBrk="1" hangingPunct="1">
              <a:defRPr/>
            </a:pPr>
            <a:r>
              <a:rPr lang="fr-BE" sz="2000" b="1" dirty="0" err="1" smtClean="0">
                <a:effectLst>
                  <a:outerShdw blurRad="38100" dist="38100" dir="2700000" algn="tl">
                    <a:srgbClr val="000000">
                      <a:alpha val="43137"/>
                    </a:srgbClr>
                  </a:outerShdw>
                </a:effectLst>
              </a:rPr>
              <a:t>Napoli</a:t>
            </a:r>
            <a:r>
              <a:rPr lang="fr-BE" sz="2000" b="1" dirty="0" smtClean="0">
                <a:effectLst>
                  <a:outerShdw blurRad="38100" dist="38100" dir="2700000" algn="tl">
                    <a:srgbClr val="000000">
                      <a:alpha val="43137"/>
                    </a:srgbClr>
                  </a:outerShdw>
                </a:effectLst>
              </a:rPr>
              <a:t>, 17 novembre 2016</a:t>
            </a:r>
            <a:endParaRPr lang="fr-BE" sz="2000" b="1" dirty="0" smtClean="0">
              <a:effectLst>
                <a:outerShdw blurRad="38100" dist="38100" dir="2700000" algn="tl">
                  <a:srgbClr val="000000">
                    <a:alpha val="43137"/>
                  </a:srgbClr>
                </a:outerShdw>
              </a:effectLst>
            </a:endParaRPr>
          </a:p>
          <a:p>
            <a:pPr eaLnBrk="1" hangingPunct="1">
              <a:defRPr/>
            </a:pPr>
            <a:endParaRPr lang="fr-BE" sz="20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9498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900" y="2235199"/>
            <a:ext cx="9436100" cy="4013201"/>
          </a:xfrm>
        </p:spPr>
        <p:txBody>
          <a:bodyPr/>
          <a:lstStyle/>
          <a:p>
            <a:pPr marL="0" indent="0" algn="ctr" eaLnBrk="1" hangingPunct="1">
              <a:buFontTx/>
              <a:buNone/>
              <a:defRPr/>
            </a:pPr>
            <a:endParaRPr lang="fr-BE" sz="1600" b="1" u="sng" kern="1200" dirty="0" smtClean="0">
              <a:solidFill>
                <a:srgbClr val="0F5494"/>
              </a:solidFill>
            </a:endParaRPr>
          </a:p>
          <a:p>
            <a:pPr algn="just" eaLnBrk="1" hangingPunct="1">
              <a:defRPr/>
            </a:pPr>
            <a:r>
              <a:rPr lang="en-GB" sz="1800" b="1" dirty="0" smtClean="0">
                <a:ea typeface="Verdana" pitchFamily="34" charset="0"/>
                <a:cs typeface="Verdana" pitchFamily="34" charset="0"/>
              </a:rPr>
              <a:t>Strengthening</a:t>
            </a:r>
            <a:r>
              <a:rPr lang="en-GB" sz="1800" dirty="0" smtClean="0">
                <a:ea typeface="Verdana" pitchFamily="34" charset="0"/>
                <a:cs typeface="Verdana" pitchFamily="34" charset="0"/>
              </a:rPr>
              <a:t> </a:t>
            </a:r>
            <a:r>
              <a:rPr lang="en-GB" sz="1800" dirty="0">
                <a:ea typeface="Verdana" pitchFamily="34" charset="0"/>
                <a:cs typeface="Verdana" pitchFamily="34" charset="0"/>
              </a:rPr>
              <a:t>of </a:t>
            </a:r>
            <a:r>
              <a:rPr lang="en-GB" sz="1800" b="1" dirty="0">
                <a:ea typeface="Verdana" pitchFamily="34" charset="0"/>
                <a:cs typeface="Verdana" pitchFamily="34" charset="0"/>
              </a:rPr>
              <a:t>internationalisation</a:t>
            </a:r>
            <a:r>
              <a:rPr lang="en-GB" sz="1800" dirty="0">
                <a:ea typeface="Verdana" pitchFamily="34" charset="0"/>
                <a:cs typeface="Verdana" pitchFamily="34" charset="0"/>
              </a:rPr>
              <a:t> of higher education systems;</a:t>
            </a:r>
          </a:p>
          <a:p>
            <a:pPr marL="0" indent="0" algn="just" eaLnBrk="1" hangingPunct="1">
              <a:buNone/>
              <a:defRPr/>
            </a:pPr>
            <a:endParaRPr lang="fr-BE" sz="1800" i="1" kern="1200" dirty="0" smtClean="0">
              <a:solidFill>
                <a:srgbClr val="0F5494"/>
              </a:solidFill>
            </a:endParaRPr>
          </a:p>
          <a:p>
            <a:pPr algn="just" eaLnBrk="1" hangingPunct="1">
              <a:defRPr/>
            </a:pPr>
            <a:r>
              <a:rPr lang="en-GB" sz="1800" dirty="0" smtClean="0">
                <a:ea typeface="Verdana" pitchFamily="34" charset="0"/>
                <a:cs typeface="Verdana" pitchFamily="34" charset="0"/>
              </a:rPr>
              <a:t>Introduction </a:t>
            </a:r>
            <a:r>
              <a:rPr lang="en-GB" sz="1800" dirty="0">
                <a:ea typeface="Verdana" pitchFamily="34" charset="0"/>
                <a:cs typeface="Verdana" pitchFamily="34" charset="0"/>
              </a:rPr>
              <a:t>of </a:t>
            </a:r>
            <a:r>
              <a:rPr lang="en-GB" sz="1800" b="1" dirty="0">
                <a:ea typeface="Verdana" pitchFamily="34" charset="0"/>
                <a:cs typeface="Verdana" pitchFamily="34" charset="0"/>
              </a:rPr>
              <a:t>Bologna-type reforms</a:t>
            </a:r>
            <a:r>
              <a:rPr lang="en-GB" sz="1800" dirty="0">
                <a:ea typeface="Verdana" pitchFamily="34" charset="0"/>
                <a:cs typeface="Verdana" pitchFamily="34" charset="0"/>
              </a:rPr>
              <a:t> </a:t>
            </a:r>
            <a:r>
              <a:rPr lang="en-GB" sz="1800" dirty="0" smtClean="0">
                <a:ea typeface="Verdana" pitchFamily="34" charset="0"/>
                <a:cs typeface="Verdana" pitchFamily="34" charset="0"/>
              </a:rPr>
              <a:t>(i.e. three-level </a:t>
            </a:r>
            <a:r>
              <a:rPr lang="en-GB" sz="1800" dirty="0">
                <a:ea typeface="Verdana" pitchFamily="34" charset="0"/>
                <a:cs typeface="Verdana" pitchFamily="34" charset="0"/>
              </a:rPr>
              <a:t>cycle system, quality assurance, </a:t>
            </a:r>
            <a:r>
              <a:rPr lang="en-GB" sz="1800" dirty="0" smtClean="0">
                <a:ea typeface="Verdana" pitchFamily="34" charset="0"/>
                <a:cs typeface="Verdana" pitchFamily="34" charset="0"/>
              </a:rPr>
              <a:t>evaluation)</a:t>
            </a:r>
          </a:p>
          <a:p>
            <a:pPr marL="0" indent="0" algn="just" eaLnBrk="1" hangingPunct="1">
              <a:buNone/>
              <a:defRPr/>
            </a:pPr>
            <a:endParaRPr lang="en-GB" sz="1800" dirty="0" smtClean="0">
              <a:ea typeface="Verdana" pitchFamily="34" charset="0"/>
              <a:cs typeface="Verdana" pitchFamily="34" charset="0"/>
            </a:endParaRPr>
          </a:p>
          <a:p>
            <a:pPr algn="just" eaLnBrk="1" hangingPunct="1">
              <a:defRPr/>
            </a:pPr>
            <a:r>
              <a:rPr lang="en-GB" sz="1800" dirty="0" smtClean="0">
                <a:ea typeface="Verdana" pitchFamily="34" charset="0"/>
                <a:cs typeface="Verdana" pitchFamily="34" charset="0"/>
              </a:rPr>
              <a:t>Implementation </a:t>
            </a:r>
            <a:r>
              <a:rPr lang="en-GB" sz="1800" dirty="0">
                <a:ea typeface="Verdana" pitchFamily="34" charset="0"/>
                <a:cs typeface="Verdana" pitchFamily="34" charset="0"/>
              </a:rPr>
              <a:t>of </a:t>
            </a:r>
            <a:r>
              <a:rPr lang="en-GB" sz="1800" b="1" dirty="0">
                <a:ea typeface="Verdana" pitchFamily="34" charset="0"/>
                <a:cs typeface="Verdana" pitchFamily="34" charset="0"/>
              </a:rPr>
              <a:t>transparency tools </a:t>
            </a:r>
            <a:r>
              <a:rPr lang="en-GB" sz="1800" dirty="0">
                <a:ea typeface="Verdana" pitchFamily="34" charset="0"/>
                <a:cs typeface="Verdana" pitchFamily="34" charset="0"/>
              </a:rPr>
              <a:t>such as credit systems, accreditation procedures, guidelines for the recognition of prior and non-formal </a:t>
            </a:r>
            <a:r>
              <a:rPr lang="en-GB" sz="1800" dirty="0" smtClean="0">
                <a:ea typeface="Verdana" pitchFamily="34" charset="0"/>
                <a:cs typeface="Verdana" pitchFamily="34" charset="0"/>
              </a:rPr>
              <a:t>learning;</a:t>
            </a:r>
          </a:p>
          <a:p>
            <a:pPr marL="0" indent="0" algn="just" eaLnBrk="1" hangingPunct="1">
              <a:buNone/>
              <a:defRPr/>
            </a:pPr>
            <a:endParaRPr lang="en-GB" sz="1800" dirty="0" smtClean="0">
              <a:ea typeface="Verdana" pitchFamily="34" charset="0"/>
              <a:cs typeface="Verdana" pitchFamily="34" charset="0"/>
            </a:endParaRPr>
          </a:p>
          <a:p>
            <a:pPr algn="just" eaLnBrk="1" hangingPunct="1">
              <a:defRPr/>
            </a:pPr>
            <a:r>
              <a:rPr lang="en-GB" sz="1800" dirty="0" smtClean="0">
                <a:ea typeface="Verdana" pitchFamily="34" charset="0"/>
                <a:cs typeface="Verdana" pitchFamily="34" charset="0"/>
              </a:rPr>
              <a:t>Strengthening </a:t>
            </a:r>
            <a:r>
              <a:rPr lang="en-GB" sz="1800" dirty="0">
                <a:ea typeface="Verdana" pitchFamily="34" charset="0"/>
                <a:cs typeface="Verdana" pitchFamily="34" charset="0"/>
              </a:rPr>
              <a:t>the </a:t>
            </a:r>
            <a:r>
              <a:rPr lang="en-GB" sz="1800" b="1" dirty="0">
                <a:ea typeface="Verdana" pitchFamily="34" charset="0"/>
                <a:cs typeface="Verdana" pitchFamily="34" charset="0"/>
              </a:rPr>
              <a:t>integration</a:t>
            </a:r>
            <a:r>
              <a:rPr lang="en-GB" sz="1800" dirty="0">
                <a:ea typeface="Verdana" pitchFamily="34" charset="0"/>
                <a:cs typeface="Verdana" pitchFamily="34" charset="0"/>
              </a:rPr>
              <a:t> of </a:t>
            </a:r>
            <a:r>
              <a:rPr lang="en-GB" sz="1800" b="1" dirty="0">
                <a:ea typeface="Verdana" pitchFamily="34" charset="0"/>
                <a:cs typeface="Verdana" pitchFamily="34" charset="0"/>
              </a:rPr>
              <a:t>education</a:t>
            </a:r>
            <a:r>
              <a:rPr lang="en-GB" sz="1800" dirty="0">
                <a:ea typeface="Verdana" pitchFamily="34" charset="0"/>
                <a:cs typeface="Verdana" pitchFamily="34" charset="0"/>
              </a:rPr>
              <a:t>, </a:t>
            </a:r>
            <a:r>
              <a:rPr lang="en-GB" sz="1800" b="1" dirty="0">
                <a:ea typeface="Verdana" pitchFamily="34" charset="0"/>
                <a:cs typeface="Verdana" pitchFamily="34" charset="0"/>
              </a:rPr>
              <a:t>research</a:t>
            </a:r>
            <a:r>
              <a:rPr lang="en-GB" sz="1800" dirty="0">
                <a:ea typeface="Verdana" pitchFamily="34" charset="0"/>
                <a:cs typeface="Verdana" pitchFamily="34" charset="0"/>
              </a:rPr>
              <a:t> and </a:t>
            </a:r>
            <a:r>
              <a:rPr lang="en-GB" sz="1800" b="1" dirty="0">
                <a:ea typeface="Verdana" pitchFamily="34" charset="0"/>
                <a:cs typeface="Verdana" pitchFamily="34" charset="0"/>
              </a:rPr>
              <a:t>innovation</a:t>
            </a:r>
            <a:endParaRPr lang="en-GB" sz="1800" b="1" dirty="0" smtClean="0">
              <a:ea typeface="Verdana" pitchFamily="34" charset="0"/>
              <a:cs typeface="Verdana" pitchFamily="34" charset="0"/>
            </a:endParaRPr>
          </a:p>
          <a:p>
            <a:pPr marL="0" indent="0" algn="just" eaLnBrk="1" hangingPunct="1">
              <a:buNone/>
              <a:defRPr/>
            </a:pPr>
            <a:endParaRPr lang="fr-BE" sz="1800" i="1" kern="1200" dirty="0" smtClean="0">
              <a:solidFill>
                <a:srgbClr val="0F5494"/>
              </a:solidFill>
            </a:endParaRPr>
          </a:p>
          <a:p>
            <a:pPr marL="0" indent="0" algn="just" eaLnBrk="1" hangingPunct="1">
              <a:buNone/>
              <a:defRPr/>
            </a:pPr>
            <a:endParaRPr lang="fr-BE" sz="1800" i="1" kern="1200" dirty="0" smtClean="0">
              <a:solidFill>
                <a:srgbClr val="0F5494"/>
              </a:solidFill>
            </a:endParaRPr>
          </a:p>
          <a:p>
            <a:pPr marL="0" indent="0" algn="just" eaLnBrk="1" hangingPunct="1">
              <a:buNone/>
              <a:defRPr/>
            </a:pPr>
            <a:endParaRPr lang="en-GB" sz="1800" i="1" kern="1200" dirty="0" smtClean="0">
              <a:solidFill>
                <a:srgbClr val="0F5494"/>
              </a:solidFill>
            </a:endParaRPr>
          </a:p>
          <a:p>
            <a:pPr marL="0" indent="0" algn="just" eaLnBrk="1" hangingPunct="1">
              <a:buFontTx/>
              <a:buNone/>
              <a:defRPr/>
            </a:pPr>
            <a:endParaRPr lang="en-GB" sz="1800" i="1" kern="1200" dirty="0" smtClean="0">
              <a:solidFill>
                <a:srgbClr val="0F5494"/>
              </a:solidFill>
            </a:endParaRPr>
          </a:p>
          <a:p>
            <a:pPr marL="0" indent="0" eaLnBrk="1" hangingPunct="1">
              <a:buFontTx/>
              <a:buNone/>
              <a:defRPr/>
            </a:pPr>
            <a:endParaRPr lang="fr-BE" sz="800" b="1" u="sng" kern="1200" dirty="0" smtClean="0">
              <a:solidFill>
                <a:srgbClr val="0F5494"/>
              </a:solidFill>
            </a:endParaRPr>
          </a:p>
          <a:p>
            <a:pPr marL="0" indent="0" eaLnBrk="1" hangingPunct="1">
              <a:buFontTx/>
              <a:buNone/>
              <a:defRPr/>
            </a:pPr>
            <a:r>
              <a:rPr lang="fr-BE" sz="1600" kern="1200" dirty="0">
                <a:solidFill>
                  <a:srgbClr val="0F5494"/>
                </a:solidFill>
              </a:rPr>
              <a:t>	</a:t>
            </a:r>
            <a:r>
              <a:rPr lang="fr-BE" sz="1600" kern="1200" dirty="0" smtClean="0">
                <a:solidFill>
                  <a:srgbClr val="0F5494"/>
                </a:solidFill>
              </a:rPr>
              <a:t>	</a:t>
            </a:r>
            <a:endParaRPr lang="fr-BE" sz="800" b="1" kern="1200" dirty="0" smtClean="0">
              <a:solidFill>
                <a:srgbClr val="0F5494"/>
              </a:solidFill>
            </a:endParaRPr>
          </a:p>
          <a:p>
            <a:pPr marL="0" indent="0" eaLnBrk="1" hangingPunct="1">
              <a:buFontTx/>
              <a:buNone/>
              <a:defRPr/>
            </a:pPr>
            <a:r>
              <a:rPr lang="fr-BE" sz="1600" b="1" kern="1200" dirty="0">
                <a:solidFill>
                  <a:srgbClr val="0F5494"/>
                </a:solidFill>
              </a:rPr>
              <a:t> </a:t>
            </a:r>
            <a:r>
              <a:rPr lang="fr-BE" sz="1600" b="1" kern="1200" dirty="0" smtClean="0">
                <a:solidFill>
                  <a:srgbClr val="0F5494"/>
                </a:solidFill>
              </a:rPr>
              <a:t>  				</a:t>
            </a:r>
            <a:endParaRPr lang="en-GB" sz="1600" dirty="0"/>
          </a:p>
          <a:p>
            <a:pPr marL="0" indent="0">
              <a:buFontTx/>
              <a:buNone/>
              <a:defRPr/>
            </a:pPr>
            <a:r>
              <a:rPr lang="en-GB" sz="1600" dirty="0"/>
              <a:t>	</a:t>
            </a:r>
          </a:p>
          <a:p>
            <a:pPr>
              <a:defRPr/>
            </a:pPr>
            <a:endParaRPr lang="en-GB" sz="1600" dirty="0"/>
          </a:p>
          <a:p>
            <a:pPr marL="0" indent="0" eaLnBrk="1" hangingPunct="1">
              <a:buFontTx/>
              <a:buNone/>
              <a:defRPr/>
            </a:pPr>
            <a:endParaRPr lang="fr-BE" sz="1600" kern="1200" dirty="0" smtClean="0">
              <a:solidFill>
                <a:srgbClr val="0F5494"/>
              </a:solidFill>
            </a:endParaRPr>
          </a:p>
        </p:txBody>
      </p:sp>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0"/>
              </a:spcBef>
              <a:buFontTx/>
              <a:buNone/>
            </a:pPr>
            <a:fld id="{99C45D8C-78C3-447F-B4F7-1AFDAC73C217}" type="slidenum">
              <a:rPr lang="en-GB" altLang="fr-FR" sz="1200" smtClean="0">
                <a:solidFill>
                  <a:srgbClr val="808080"/>
                </a:solidFill>
                <a:cs typeface="Arial" charset="0"/>
              </a:rPr>
              <a:pPr eaLnBrk="1" hangingPunct="1">
                <a:spcBef>
                  <a:spcPct val="0"/>
                </a:spcBef>
                <a:buFontTx/>
                <a:buNone/>
              </a:pPr>
              <a:t>10</a:t>
            </a:fld>
            <a:endParaRPr lang="en-GB" altLang="fr-FR" sz="1200" smtClean="0">
              <a:solidFill>
                <a:srgbClr val="808080"/>
              </a:solidFill>
              <a:cs typeface="Arial" charset="0"/>
            </a:endParaRPr>
          </a:p>
        </p:txBody>
      </p:sp>
      <p:sp>
        <p:nvSpPr>
          <p:cNvPr id="7" name="Title 1"/>
          <p:cNvSpPr>
            <a:spLocks noGrp="1"/>
          </p:cNvSpPr>
          <p:nvPr>
            <p:ph type="title"/>
          </p:nvPr>
        </p:nvSpPr>
        <p:spPr>
          <a:xfrm>
            <a:off x="190500" y="1193800"/>
            <a:ext cx="9474200" cy="889000"/>
          </a:xfrm>
          <a:solidFill>
            <a:srgbClr val="00B0F0"/>
          </a:solidFill>
          <a:ln>
            <a:noFill/>
            <a:miter lim="800000"/>
            <a:headEnd/>
            <a:tailEnd/>
          </a:ln>
        </p:spPr>
        <p:txBody>
          <a:bodyPr/>
          <a:lstStyle/>
          <a:p>
            <a:pPr eaLnBrk="1" hangingPunct="1"/>
            <a:r>
              <a:rPr lang="en-GB" altLang="en-US" dirty="0" smtClean="0">
                <a:solidFill>
                  <a:schemeClr val="bg1"/>
                </a:solidFill>
              </a:rPr>
              <a:t/>
            </a:r>
            <a:br>
              <a:rPr lang="en-GB" altLang="en-US" dirty="0" smtClean="0">
                <a:solidFill>
                  <a:schemeClr val="bg1"/>
                </a:solidFill>
              </a:rPr>
            </a:br>
            <a:r>
              <a:rPr lang="en-GB" altLang="en-US" sz="2000" dirty="0" smtClean="0">
                <a:solidFill>
                  <a:schemeClr val="bg1"/>
                </a:solidFill>
              </a:rPr>
              <a:t>Structural</a:t>
            </a:r>
            <a:r>
              <a:rPr lang="en-GB" altLang="fr-FR" sz="2000" dirty="0" smtClean="0">
                <a:solidFill>
                  <a:schemeClr val="bg1"/>
                </a:solidFill>
              </a:rPr>
              <a:t> Projects – Examples of Activities</a:t>
            </a:r>
            <a:br>
              <a:rPr lang="en-GB" altLang="fr-FR" sz="2000" dirty="0" smtClean="0">
                <a:solidFill>
                  <a:schemeClr val="bg1"/>
                </a:solidFill>
              </a:rPr>
            </a:br>
            <a:endParaRPr lang="en-GB" altLang="fr-FR" dirty="0" smtClean="0">
              <a:solidFill>
                <a:schemeClr val="bg1"/>
              </a:solidFill>
            </a:endParaRPr>
          </a:p>
        </p:txBody>
      </p:sp>
    </p:spTree>
    <p:extLst>
      <p:ext uri="{BB962C8B-B14F-4D97-AF65-F5344CB8AC3E}">
        <p14:creationId xmlns:p14="http://schemas.microsoft.com/office/powerpoint/2010/main" val="3005876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55588" y="1200150"/>
            <a:ext cx="9474200" cy="663575"/>
          </a:xfrm>
          <a:solidFill>
            <a:srgbClr val="00B0F0"/>
          </a:solidFill>
        </p:spPr>
        <p:txBody>
          <a:bodyPr/>
          <a:lstStyle/>
          <a:p>
            <a:pPr eaLnBrk="1" hangingPunct="1">
              <a:defRPr/>
            </a:pPr>
            <a:r>
              <a:rPr lang="fr-BE" sz="2000" dirty="0" err="1" smtClean="0">
                <a:solidFill>
                  <a:schemeClr val="bg1"/>
                </a:solidFill>
                <a:effectLst>
                  <a:outerShdw blurRad="38100" dist="38100" dir="2700000" algn="tl">
                    <a:srgbClr val="000000">
                      <a:alpha val="43137"/>
                    </a:srgbClr>
                  </a:outerShdw>
                </a:effectLst>
              </a:rPr>
              <a:t>Special</a:t>
            </a:r>
            <a:r>
              <a:rPr lang="fr-BE" sz="2000" dirty="0" smtClean="0">
                <a:solidFill>
                  <a:schemeClr val="bg1"/>
                </a:solidFill>
                <a:effectLst>
                  <a:outerShdw blurRad="38100" dist="38100" dir="2700000" algn="tl">
                    <a:srgbClr val="000000">
                      <a:alpha val="43137"/>
                    </a:srgbClr>
                  </a:outerShdw>
                </a:effectLst>
              </a:rPr>
              <a:t> </a:t>
            </a:r>
            <a:r>
              <a:rPr lang="fr-BE" sz="2000" dirty="0" err="1" smtClean="0">
                <a:solidFill>
                  <a:schemeClr val="bg1"/>
                </a:solidFill>
                <a:effectLst>
                  <a:outerShdw blurRad="38100" dist="38100" dir="2700000" algn="tl">
                    <a:srgbClr val="000000">
                      <a:alpha val="43137"/>
                    </a:srgbClr>
                  </a:outerShdw>
                </a:effectLst>
              </a:rPr>
              <a:t>Mobility</a:t>
            </a:r>
            <a:r>
              <a:rPr lang="fr-BE" sz="2000" dirty="0" smtClean="0">
                <a:solidFill>
                  <a:schemeClr val="bg1"/>
                </a:solidFill>
                <a:effectLst>
                  <a:outerShdw blurRad="38100" dist="38100" dir="2700000" algn="tl">
                    <a:srgbClr val="000000">
                      <a:alpha val="43137"/>
                    </a:srgbClr>
                  </a:outerShdw>
                </a:effectLst>
              </a:rPr>
              <a:t> Strand </a:t>
            </a:r>
            <a:endParaRPr lang="en-GB" sz="2000" dirty="0" smtClean="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82562" y="2082799"/>
            <a:ext cx="9482137" cy="4495801"/>
          </a:xfrm>
        </p:spPr>
        <p:txBody>
          <a:bodyPr/>
          <a:lstStyle/>
          <a:p>
            <a:pPr marL="0" indent="0" eaLnBrk="1" hangingPunct="1">
              <a:buFontTx/>
              <a:buNone/>
              <a:defRPr/>
            </a:pPr>
            <a:r>
              <a:rPr lang="fr-BE" sz="1600" b="1" kern="1200" dirty="0" smtClean="0">
                <a:solidFill>
                  <a:srgbClr val="0F5494"/>
                </a:solidFill>
              </a:rPr>
              <a:t>Partner Countries </a:t>
            </a:r>
            <a:r>
              <a:rPr lang="fr-BE" sz="1600" b="1" kern="1200" dirty="0" err="1" smtClean="0">
                <a:solidFill>
                  <a:srgbClr val="0F5494"/>
                </a:solidFill>
              </a:rPr>
              <a:t>eligible</a:t>
            </a:r>
            <a:r>
              <a:rPr lang="fr-BE" sz="1600" b="1" kern="1200" dirty="0" smtClean="0">
                <a:solidFill>
                  <a:srgbClr val="0F5494"/>
                </a:solidFill>
              </a:rPr>
              <a:t> (ONLY):</a:t>
            </a:r>
          </a:p>
          <a:p>
            <a:pPr eaLnBrk="1" hangingPunct="1">
              <a:defRPr/>
            </a:pPr>
            <a:r>
              <a:rPr lang="en-GB" sz="1600" kern="1200" dirty="0" smtClean="0">
                <a:solidFill>
                  <a:srgbClr val="0F5494"/>
                </a:solidFill>
              </a:rPr>
              <a:t>Region 1: Western Balkans </a:t>
            </a:r>
          </a:p>
          <a:p>
            <a:pPr eaLnBrk="1" hangingPunct="1">
              <a:defRPr/>
            </a:pPr>
            <a:r>
              <a:rPr lang="en-GB" sz="1600" kern="1200" dirty="0" smtClean="0">
                <a:solidFill>
                  <a:srgbClr val="0F5494"/>
                </a:solidFill>
              </a:rPr>
              <a:t>Region 2: Eastern </a:t>
            </a:r>
            <a:r>
              <a:rPr lang="en-GB" sz="1600" kern="1200" dirty="0">
                <a:solidFill>
                  <a:srgbClr val="0F5494"/>
                </a:solidFill>
              </a:rPr>
              <a:t>Partnership countries</a:t>
            </a:r>
          </a:p>
          <a:p>
            <a:pPr eaLnBrk="1" hangingPunct="1">
              <a:defRPr/>
            </a:pPr>
            <a:r>
              <a:rPr lang="en-GB" sz="1600" kern="1200" dirty="0" smtClean="0">
                <a:solidFill>
                  <a:srgbClr val="0F5494"/>
                </a:solidFill>
              </a:rPr>
              <a:t>Region 3: South-Mediterranean countries</a:t>
            </a:r>
            <a:endParaRPr lang="en-GB" sz="1600" kern="1200" dirty="0">
              <a:solidFill>
                <a:srgbClr val="0F5494"/>
              </a:solidFill>
            </a:endParaRPr>
          </a:p>
          <a:p>
            <a:pPr marL="0" indent="0" eaLnBrk="1" hangingPunct="1">
              <a:buFontTx/>
              <a:buNone/>
              <a:defRPr/>
            </a:pPr>
            <a:endParaRPr lang="en-GB" sz="1600" kern="1200" dirty="0">
              <a:solidFill>
                <a:srgbClr val="0F5494"/>
              </a:solidFill>
            </a:endParaRPr>
          </a:p>
          <a:p>
            <a:pPr marL="0" indent="0" eaLnBrk="1" hangingPunct="1">
              <a:buFontTx/>
              <a:buNone/>
              <a:defRPr/>
            </a:pPr>
            <a:r>
              <a:rPr lang="fr-BE" sz="1600" b="1" kern="1200" dirty="0" smtClean="0">
                <a:solidFill>
                  <a:srgbClr val="0F5494"/>
                </a:solidFill>
              </a:rPr>
              <a:t>For </a:t>
            </a:r>
            <a:r>
              <a:rPr lang="fr-BE" sz="1600" b="1" kern="1200" dirty="0" err="1" smtClean="0">
                <a:solidFill>
                  <a:srgbClr val="0F5494"/>
                </a:solidFill>
              </a:rPr>
              <a:t>whom</a:t>
            </a:r>
            <a:r>
              <a:rPr lang="fr-BE" sz="1600" b="1" kern="1200" dirty="0" smtClean="0">
                <a:solidFill>
                  <a:srgbClr val="0F5494"/>
                </a:solidFill>
              </a:rPr>
              <a:t>?</a:t>
            </a:r>
            <a:endParaRPr lang="en-GB" sz="1600" b="1" kern="1200" dirty="0">
              <a:solidFill>
                <a:srgbClr val="0F5494"/>
              </a:solidFill>
            </a:endParaRPr>
          </a:p>
          <a:p>
            <a:pPr eaLnBrk="1" hangingPunct="1">
              <a:defRPr/>
            </a:pPr>
            <a:r>
              <a:rPr lang="en-GB" sz="1600" b="1" kern="1200" dirty="0" smtClean="0">
                <a:solidFill>
                  <a:srgbClr val="0F5494"/>
                </a:solidFill>
              </a:rPr>
              <a:t>Students</a:t>
            </a:r>
            <a:r>
              <a:rPr lang="en-GB" sz="1600" kern="1200" dirty="0" smtClean="0">
                <a:solidFill>
                  <a:srgbClr val="0F5494"/>
                </a:solidFill>
              </a:rPr>
              <a:t> registered in HEIs involved in project consortia</a:t>
            </a:r>
          </a:p>
          <a:p>
            <a:pPr eaLnBrk="1" hangingPunct="1">
              <a:defRPr/>
            </a:pPr>
            <a:r>
              <a:rPr lang="en-GB" sz="1600" b="1" kern="1200" dirty="0" smtClean="0">
                <a:solidFill>
                  <a:srgbClr val="0F5494"/>
                </a:solidFill>
              </a:rPr>
              <a:t>Staff </a:t>
            </a:r>
            <a:r>
              <a:rPr lang="en-GB" sz="1600" kern="1200" dirty="0" smtClean="0">
                <a:solidFill>
                  <a:srgbClr val="0F5494"/>
                </a:solidFill>
              </a:rPr>
              <a:t>employed in a HEI or enterprise in project consortia </a:t>
            </a:r>
          </a:p>
          <a:p>
            <a:pPr marL="0" indent="0" eaLnBrk="1" hangingPunct="1">
              <a:buFontTx/>
              <a:buNone/>
              <a:defRPr/>
            </a:pPr>
            <a:r>
              <a:rPr lang="fr-BE" sz="1400" b="1" kern="1200" dirty="0" smtClean="0">
                <a:solidFill>
                  <a:srgbClr val="0F5494"/>
                </a:solidFill>
              </a:rPr>
              <a:t>			</a:t>
            </a:r>
            <a:r>
              <a:rPr lang="fr-BE" sz="1400" b="1" kern="1200" dirty="0" smtClean="0">
                <a:solidFill>
                  <a:srgbClr val="FF0000"/>
                </a:solidFill>
              </a:rPr>
              <a:t>Programme </a:t>
            </a:r>
            <a:r>
              <a:rPr lang="fr-BE" sz="1400" b="1" kern="1200" dirty="0">
                <a:solidFill>
                  <a:srgbClr val="FF0000"/>
                </a:solidFill>
              </a:rPr>
              <a:t>Country </a:t>
            </a:r>
            <a:r>
              <a:rPr lang="fr-BE" sz="1400" kern="1200" dirty="0">
                <a:solidFill>
                  <a:srgbClr val="333399"/>
                </a:solidFill>
              </a:rPr>
              <a:t>to </a:t>
            </a:r>
            <a:r>
              <a:rPr lang="fr-BE" sz="1400" b="1" kern="1200" dirty="0">
                <a:solidFill>
                  <a:srgbClr val="FF0000"/>
                </a:solidFill>
              </a:rPr>
              <a:t>Programme Country </a:t>
            </a:r>
            <a:r>
              <a:rPr lang="fr-BE" sz="1400" kern="1200" dirty="0">
                <a:solidFill>
                  <a:srgbClr val="333399"/>
                </a:solidFill>
              </a:rPr>
              <a:t>flows are </a:t>
            </a:r>
            <a:r>
              <a:rPr lang="fr-BE" sz="1400" b="1" kern="1200" dirty="0" err="1">
                <a:solidFill>
                  <a:srgbClr val="FF0000"/>
                </a:solidFill>
              </a:rPr>
              <a:t>ineligible</a:t>
            </a:r>
            <a:endParaRPr lang="fr-BE" sz="1400" b="1" kern="1200" dirty="0">
              <a:solidFill>
                <a:srgbClr val="FF0000"/>
              </a:solidFill>
            </a:endParaRPr>
          </a:p>
          <a:p>
            <a:pPr marL="0" indent="0" eaLnBrk="1" hangingPunct="1">
              <a:buFontTx/>
              <a:buNone/>
              <a:defRPr/>
            </a:pPr>
            <a:endParaRPr lang="fr-BE" sz="1000" u="sng" kern="1200" dirty="0">
              <a:solidFill>
                <a:srgbClr val="0F5494"/>
              </a:solidFill>
            </a:endParaRPr>
          </a:p>
          <a:p>
            <a:pPr marL="0" indent="0" eaLnBrk="1" hangingPunct="1">
              <a:buFontTx/>
              <a:buNone/>
              <a:defRPr/>
            </a:pPr>
            <a:r>
              <a:rPr lang="en-GB" sz="1600" b="1" kern="1200" dirty="0" smtClean="0">
                <a:solidFill>
                  <a:srgbClr val="0F5494"/>
                </a:solidFill>
              </a:rPr>
              <a:t>Conditions</a:t>
            </a:r>
            <a:r>
              <a:rPr lang="en-GB" sz="1600" b="1" kern="1200" dirty="0">
                <a:solidFill>
                  <a:srgbClr val="0F5494"/>
                </a:solidFill>
              </a:rPr>
              <a:t>:</a:t>
            </a:r>
          </a:p>
          <a:p>
            <a:pPr eaLnBrk="1" hangingPunct="1">
              <a:defRPr/>
            </a:pPr>
            <a:r>
              <a:rPr lang="en-GB" sz="1600" kern="1200" dirty="0">
                <a:solidFill>
                  <a:srgbClr val="0F5494"/>
                </a:solidFill>
              </a:rPr>
              <a:t>Mobility should be instrumental and integrated in projects objectives (no mobility on its own)</a:t>
            </a:r>
          </a:p>
          <a:p>
            <a:pPr eaLnBrk="1" hangingPunct="1">
              <a:defRPr/>
            </a:pPr>
            <a:r>
              <a:rPr lang="en-GB" sz="1600" kern="1200" dirty="0">
                <a:solidFill>
                  <a:srgbClr val="0F5494"/>
                </a:solidFill>
              </a:rPr>
              <a:t>Added value and/or innovative character of the activities proposed (approx. 40% of the selected projects will receive additional funding)</a:t>
            </a:r>
          </a:p>
          <a:p>
            <a:pPr eaLnBrk="1" hangingPunct="1">
              <a:defRPr/>
            </a:pPr>
            <a:r>
              <a:rPr lang="en-GB" sz="1600" kern="1200" dirty="0">
                <a:solidFill>
                  <a:srgbClr val="0F5494"/>
                </a:solidFill>
              </a:rPr>
              <a:t>Comply with provisions of Erasmus Charter for Higher Education </a:t>
            </a:r>
          </a:p>
          <a:p>
            <a:pPr marL="0" indent="0" eaLnBrk="1" hangingPunct="1">
              <a:buFontTx/>
              <a:buNone/>
              <a:defRPr/>
            </a:pPr>
            <a:endParaRPr lang="en-GB" sz="1600" kern="1200" dirty="0">
              <a:solidFill>
                <a:srgbClr val="0F5494"/>
              </a:solidFill>
            </a:endParaRPr>
          </a:p>
          <a:p>
            <a:pPr marL="0" indent="0" eaLnBrk="1" hangingPunct="1">
              <a:buFontTx/>
              <a:buNone/>
              <a:defRPr/>
            </a:pPr>
            <a:r>
              <a:rPr lang="fr-BE" sz="1600" kern="1200" dirty="0" smtClean="0">
                <a:solidFill>
                  <a:srgbClr val="0F5494"/>
                </a:solidFill>
              </a:rPr>
              <a:t>		</a:t>
            </a:r>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0"/>
              </a:spcBef>
              <a:buFontTx/>
              <a:buNone/>
            </a:pPr>
            <a:fld id="{1A46D388-BE7E-4A67-9851-15E357050DF2}" type="slidenum">
              <a:rPr lang="en-GB" altLang="fr-FR" sz="1200" smtClean="0">
                <a:solidFill>
                  <a:srgbClr val="808080"/>
                </a:solidFill>
                <a:cs typeface="Arial" charset="0"/>
              </a:rPr>
              <a:pPr eaLnBrk="1" hangingPunct="1">
                <a:spcBef>
                  <a:spcPct val="0"/>
                </a:spcBef>
                <a:buFontTx/>
                <a:buNone/>
              </a:pPr>
              <a:t>11</a:t>
            </a:fld>
            <a:endParaRPr lang="en-GB" altLang="fr-FR" sz="1200" smtClean="0">
              <a:solidFill>
                <a:srgbClr val="808080"/>
              </a:solidFill>
              <a:cs typeface="Arial" charset="0"/>
            </a:endParaRPr>
          </a:p>
        </p:txBody>
      </p:sp>
      <p:sp>
        <p:nvSpPr>
          <p:cNvPr id="9" name="32-Point Star 8"/>
          <p:cNvSpPr/>
          <p:nvPr/>
        </p:nvSpPr>
        <p:spPr>
          <a:xfrm>
            <a:off x="7038975" y="920750"/>
            <a:ext cx="2292350" cy="1644650"/>
          </a:xfrm>
          <a:prstGeom prst="star32">
            <a:avLst/>
          </a:prstGeom>
          <a:solidFill>
            <a:srgbClr val="FFC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457200" fontAlgn="auto">
              <a:spcBef>
                <a:spcPts val="0"/>
              </a:spcBef>
              <a:spcAft>
                <a:spcPts val="0"/>
              </a:spcAft>
              <a:defRPr/>
            </a:pPr>
            <a:r>
              <a:rPr lang="en-GB" sz="1600" b="1" dirty="0">
                <a:solidFill>
                  <a:srgbClr val="C0504D"/>
                </a:solidFill>
              </a:rPr>
              <a:t>Special Mobility Strand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55588" y="1200150"/>
            <a:ext cx="9474200" cy="663575"/>
          </a:xfrm>
          <a:solidFill>
            <a:srgbClr val="00B0F0"/>
          </a:solidFill>
        </p:spPr>
        <p:txBody>
          <a:bodyPr/>
          <a:lstStyle/>
          <a:p>
            <a:pPr eaLnBrk="1" hangingPunct="1">
              <a:defRPr/>
            </a:pPr>
            <a:r>
              <a:rPr lang="fr-BE" sz="2000" dirty="0" err="1" smtClean="0">
                <a:solidFill>
                  <a:schemeClr val="bg1"/>
                </a:solidFill>
                <a:effectLst>
                  <a:outerShdw blurRad="38100" dist="38100" dir="2700000" algn="tl">
                    <a:srgbClr val="000000">
                      <a:alpha val="43137"/>
                    </a:srgbClr>
                  </a:outerShdw>
                </a:effectLst>
              </a:rPr>
              <a:t>Special</a:t>
            </a:r>
            <a:r>
              <a:rPr lang="fr-BE" sz="2000" dirty="0" smtClean="0">
                <a:solidFill>
                  <a:schemeClr val="bg1"/>
                </a:solidFill>
                <a:effectLst>
                  <a:outerShdw blurRad="38100" dist="38100" dir="2700000" algn="tl">
                    <a:srgbClr val="000000">
                      <a:alpha val="43137"/>
                    </a:srgbClr>
                  </a:outerShdw>
                </a:effectLst>
              </a:rPr>
              <a:t> </a:t>
            </a:r>
            <a:r>
              <a:rPr lang="fr-BE" sz="2000" dirty="0" err="1" smtClean="0">
                <a:solidFill>
                  <a:schemeClr val="bg1"/>
                </a:solidFill>
                <a:effectLst>
                  <a:outerShdw blurRad="38100" dist="38100" dir="2700000" algn="tl">
                    <a:srgbClr val="000000">
                      <a:alpha val="43137"/>
                    </a:srgbClr>
                  </a:outerShdw>
                </a:effectLst>
              </a:rPr>
              <a:t>Mobility</a:t>
            </a:r>
            <a:r>
              <a:rPr lang="fr-BE" sz="2000" dirty="0" smtClean="0">
                <a:solidFill>
                  <a:schemeClr val="bg1"/>
                </a:solidFill>
                <a:effectLst>
                  <a:outerShdw blurRad="38100" dist="38100" dir="2700000" algn="tl">
                    <a:srgbClr val="000000">
                      <a:alpha val="43137"/>
                    </a:srgbClr>
                  </a:outerShdw>
                </a:effectLst>
              </a:rPr>
              <a:t> Strand </a:t>
            </a:r>
            <a:r>
              <a:rPr lang="fr-BE" sz="2000" dirty="0" err="1" smtClean="0">
                <a:solidFill>
                  <a:schemeClr val="bg1"/>
                </a:solidFill>
                <a:effectLst>
                  <a:outerShdw blurRad="38100" dist="38100" dir="2700000" algn="tl">
                    <a:srgbClr val="000000">
                      <a:alpha val="43137"/>
                    </a:srgbClr>
                  </a:outerShdw>
                </a:effectLst>
              </a:rPr>
              <a:t>activities</a:t>
            </a:r>
            <a:r>
              <a:rPr lang="fr-BE" sz="2000" dirty="0" smtClean="0">
                <a:solidFill>
                  <a:schemeClr val="bg1"/>
                </a:solidFill>
                <a:effectLst>
                  <a:outerShdw blurRad="38100" dist="38100" dir="2700000" algn="tl">
                    <a:srgbClr val="000000">
                      <a:alpha val="43137"/>
                    </a:srgbClr>
                  </a:outerShdw>
                </a:effectLst>
              </a:rPr>
              <a:t> </a:t>
            </a:r>
            <a:endParaRPr lang="en-GB" sz="2000" dirty="0" smtClean="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82562" y="2082799"/>
            <a:ext cx="9532938" cy="4546601"/>
          </a:xfrm>
        </p:spPr>
        <p:txBody>
          <a:bodyPr/>
          <a:lstStyle/>
          <a:p>
            <a:pPr marL="0" indent="0" eaLnBrk="1" hangingPunct="1">
              <a:buFontTx/>
              <a:buNone/>
              <a:defRPr/>
            </a:pPr>
            <a:endParaRPr lang="fr-BE" sz="1600" b="1" kern="1200" dirty="0" smtClean="0">
              <a:solidFill>
                <a:srgbClr val="0F5494"/>
              </a:solidFill>
            </a:endParaRPr>
          </a:p>
          <a:p>
            <a:pPr marL="0" indent="0" eaLnBrk="1" hangingPunct="1">
              <a:buFontTx/>
              <a:buNone/>
              <a:defRPr/>
            </a:pPr>
            <a:r>
              <a:rPr lang="fr-BE" sz="1600" b="1" kern="1200" dirty="0" err="1" smtClean="0">
                <a:solidFill>
                  <a:srgbClr val="0F5494"/>
                </a:solidFill>
              </a:rPr>
              <a:t>Students</a:t>
            </a:r>
            <a:r>
              <a:rPr lang="fr-BE" sz="1600" b="1" kern="1200" dirty="0" smtClean="0">
                <a:solidFill>
                  <a:srgbClr val="0F5494"/>
                </a:solidFill>
              </a:rPr>
              <a:t>: </a:t>
            </a:r>
            <a:endParaRPr lang="en-GB" sz="1600" b="1" kern="1200" dirty="0">
              <a:solidFill>
                <a:srgbClr val="0F5494"/>
              </a:solidFill>
            </a:endParaRPr>
          </a:p>
          <a:p>
            <a:pPr eaLnBrk="1" hangingPunct="1">
              <a:defRPr/>
            </a:pPr>
            <a:r>
              <a:rPr lang="en-GB" sz="1600" b="1" kern="1200" dirty="0">
                <a:solidFill>
                  <a:srgbClr val="0F5494"/>
                </a:solidFill>
              </a:rPr>
              <a:t>Study periods </a:t>
            </a:r>
            <a:r>
              <a:rPr lang="en-GB" sz="1600" kern="1200" dirty="0">
                <a:solidFill>
                  <a:srgbClr val="0F5494"/>
                </a:solidFill>
              </a:rPr>
              <a:t>(3-12 months)/</a:t>
            </a:r>
            <a:r>
              <a:rPr lang="en-GB" sz="1600" b="1" kern="1200" dirty="0">
                <a:solidFill>
                  <a:srgbClr val="0F5494"/>
                </a:solidFill>
              </a:rPr>
              <a:t>traineeships-work </a:t>
            </a:r>
            <a:r>
              <a:rPr lang="en-GB" sz="1600" b="1" kern="1200" dirty="0" smtClean="0">
                <a:solidFill>
                  <a:srgbClr val="0F5494"/>
                </a:solidFill>
              </a:rPr>
              <a:t>placements </a:t>
            </a:r>
            <a:r>
              <a:rPr lang="en-GB" sz="1600" kern="1200" dirty="0">
                <a:solidFill>
                  <a:srgbClr val="0F5494"/>
                </a:solidFill>
              </a:rPr>
              <a:t>(2-12 months)</a:t>
            </a:r>
          </a:p>
          <a:p>
            <a:pPr eaLnBrk="1" hangingPunct="1">
              <a:defRPr/>
            </a:pPr>
            <a:r>
              <a:rPr lang="fr-BE" sz="1600" kern="1200" dirty="0" err="1">
                <a:solidFill>
                  <a:srgbClr val="0F5494"/>
                </a:solidFill>
              </a:rPr>
              <a:t>covers</a:t>
            </a:r>
            <a:r>
              <a:rPr lang="fr-BE" sz="1600" kern="1200" dirty="0">
                <a:solidFill>
                  <a:srgbClr val="0F5494"/>
                </a:solidFill>
              </a:rPr>
              <a:t> </a:t>
            </a:r>
            <a:r>
              <a:rPr lang="fr-BE" sz="1600" b="1" kern="1200" dirty="0">
                <a:solidFill>
                  <a:srgbClr val="0F5494"/>
                </a:solidFill>
              </a:rPr>
              <a:t>all cycles</a:t>
            </a:r>
            <a:r>
              <a:rPr lang="fr-BE" sz="1600" kern="1200" dirty="0">
                <a:solidFill>
                  <a:srgbClr val="0F5494"/>
                </a:solidFill>
              </a:rPr>
              <a:t> (BA, MA, </a:t>
            </a:r>
            <a:r>
              <a:rPr lang="fr-BE" sz="1600" kern="1200" dirty="0" err="1">
                <a:solidFill>
                  <a:srgbClr val="0F5494"/>
                </a:solidFill>
              </a:rPr>
              <a:t>PhD</a:t>
            </a:r>
            <a:r>
              <a:rPr lang="fr-BE" sz="1600" kern="1200" dirty="0" smtClean="0">
                <a:solidFill>
                  <a:srgbClr val="0F5494"/>
                </a:solidFill>
              </a:rPr>
              <a:t>)</a:t>
            </a:r>
          </a:p>
          <a:p>
            <a:pPr eaLnBrk="1" hangingPunct="1">
              <a:defRPr/>
            </a:pPr>
            <a:r>
              <a:rPr lang="fr-BE" sz="1600" kern="1200" dirty="0" smtClean="0">
                <a:solidFill>
                  <a:srgbClr val="0F5494"/>
                </a:solidFill>
              </a:rPr>
              <a:t>corresponds </a:t>
            </a:r>
            <a:r>
              <a:rPr lang="fr-BE" sz="1600" kern="1200" dirty="0">
                <a:solidFill>
                  <a:srgbClr val="0F5494"/>
                </a:solidFill>
              </a:rPr>
              <a:t>to </a:t>
            </a:r>
            <a:r>
              <a:rPr lang="en-GB" sz="1600" kern="1200" dirty="0">
                <a:solidFill>
                  <a:srgbClr val="0F5494"/>
                </a:solidFill>
              </a:rPr>
              <a:t>study </a:t>
            </a:r>
            <a:r>
              <a:rPr lang="en-GB" sz="1600" kern="1200" dirty="0" smtClean="0">
                <a:solidFill>
                  <a:srgbClr val="0F5494"/>
                </a:solidFill>
              </a:rPr>
              <a:t>area/academic disciplines </a:t>
            </a:r>
            <a:r>
              <a:rPr lang="en-GB" sz="1600" kern="1200" dirty="0">
                <a:solidFill>
                  <a:srgbClr val="0F5494"/>
                </a:solidFill>
              </a:rPr>
              <a:t>addressed by the </a:t>
            </a:r>
            <a:r>
              <a:rPr lang="en-GB" sz="1600" kern="1200" dirty="0" smtClean="0">
                <a:solidFill>
                  <a:srgbClr val="0F5494"/>
                </a:solidFill>
              </a:rPr>
              <a:t>project</a:t>
            </a:r>
          </a:p>
          <a:p>
            <a:pPr eaLnBrk="1" hangingPunct="1">
              <a:defRPr/>
            </a:pPr>
            <a:r>
              <a:rPr lang="fr-BE" sz="1600" kern="1200" dirty="0" err="1" smtClean="0">
                <a:solidFill>
                  <a:srgbClr val="0F5494"/>
                </a:solidFill>
              </a:rPr>
              <a:t>Students</a:t>
            </a:r>
            <a:r>
              <a:rPr lang="fr-BE" sz="1600" kern="1200" dirty="0" smtClean="0">
                <a:solidFill>
                  <a:srgbClr val="0F5494"/>
                </a:solidFill>
              </a:rPr>
              <a:t> </a:t>
            </a:r>
            <a:r>
              <a:rPr lang="fr-BE" sz="1600" kern="1200" dirty="0" err="1">
                <a:solidFill>
                  <a:srgbClr val="0F5494"/>
                </a:solidFill>
              </a:rPr>
              <a:t>from</a:t>
            </a:r>
            <a:r>
              <a:rPr lang="fr-BE" sz="1600" kern="1200" dirty="0">
                <a:solidFill>
                  <a:srgbClr val="0F5494"/>
                </a:solidFill>
              </a:rPr>
              <a:t> </a:t>
            </a:r>
            <a:r>
              <a:rPr lang="fr-BE" sz="1600" kern="1200" dirty="0" err="1">
                <a:solidFill>
                  <a:srgbClr val="0F5494"/>
                </a:solidFill>
              </a:rPr>
              <a:t>HEIs</a:t>
            </a:r>
            <a:r>
              <a:rPr lang="fr-BE" sz="1600" kern="1200" dirty="0">
                <a:solidFill>
                  <a:srgbClr val="0F5494"/>
                </a:solidFill>
              </a:rPr>
              <a:t> of the consortia </a:t>
            </a:r>
            <a:r>
              <a:rPr lang="fr-BE" sz="1600" kern="1200" dirty="0" err="1">
                <a:solidFill>
                  <a:srgbClr val="0F5494"/>
                </a:solidFill>
              </a:rPr>
              <a:t>can</a:t>
            </a:r>
            <a:r>
              <a:rPr lang="fr-BE" sz="1600" kern="1200" dirty="0">
                <a:solidFill>
                  <a:srgbClr val="0F5494"/>
                </a:solidFill>
              </a:rPr>
              <a:t> </a:t>
            </a:r>
            <a:r>
              <a:rPr lang="fr-BE" sz="1600" kern="1200" dirty="0" err="1">
                <a:solidFill>
                  <a:srgbClr val="0F5494"/>
                </a:solidFill>
              </a:rPr>
              <a:t>study</a:t>
            </a:r>
            <a:r>
              <a:rPr lang="fr-BE" sz="1600" kern="1200" dirty="0">
                <a:solidFill>
                  <a:srgbClr val="0F5494"/>
                </a:solidFill>
              </a:rPr>
              <a:t> </a:t>
            </a:r>
            <a:r>
              <a:rPr lang="fr-BE" sz="1600" kern="1200" dirty="0" err="1">
                <a:solidFill>
                  <a:srgbClr val="0F5494"/>
                </a:solidFill>
              </a:rPr>
              <a:t>at</a:t>
            </a:r>
            <a:r>
              <a:rPr lang="fr-BE" sz="1600" kern="1200" dirty="0">
                <a:solidFill>
                  <a:srgbClr val="0F5494"/>
                </a:solidFill>
              </a:rPr>
              <a:t> </a:t>
            </a:r>
            <a:r>
              <a:rPr lang="fr-BE" sz="1600" kern="1200" dirty="0" err="1">
                <a:solidFill>
                  <a:srgbClr val="0F5494"/>
                </a:solidFill>
              </a:rPr>
              <a:t>partner</a:t>
            </a:r>
            <a:r>
              <a:rPr lang="fr-BE" sz="1600" kern="1200" dirty="0">
                <a:solidFill>
                  <a:srgbClr val="0F5494"/>
                </a:solidFill>
              </a:rPr>
              <a:t> HEI or do a 		      </a:t>
            </a:r>
            <a:r>
              <a:rPr lang="fr-BE" sz="1600" kern="1200" dirty="0" err="1">
                <a:solidFill>
                  <a:srgbClr val="0F5494"/>
                </a:solidFill>
              </a:rPr>
              <a:t>traineeship</a:t>
            </a:r>
            <a:r>
              <a:rPr lang="fr-BE" sz="1600" kern="1200" dirty="0">
                <a:solidFill>
                  <a:srgbClr val="0F5494"/>
                </a:solidFill>
              </a:rPr>
              <a:t> </a:t>
            </a:r>
            <a:r>
              <a:rPr lang="fr-BE" sz="1600" kern="1200" dirty="0" err="1">
                <a:solidFill>
                  <a:srgbClr val="0F5494"/>
                </a:solidFill>
              </a:rPr>
              <a:t>at</a:t>
            </a:r>
            <a:r>
              <a:rPr lang="fr-BE" sz="1600" kern="1200" dirty="0">
                <a:solidFill>
                  <a:srgbClr val="0F5494"/>
                </a:solidFill>
              </a:rPr>
              <a:t> a consortia </a:t>
            </a:r>
            <a:r>
              <a:rPr lang="fr-BE" sz="1600" kern="1200" dirty="0" err="1" smtClean="0">
                <a:solidFill>
                  <a:srgbClr val="0F5494"/>
                </a:solidFill>
              </a:rPr>
              <a:t>partner</a:t>
            </a:r>
            <a:r>
              <a:rPr lang="fr-BE" sz="1600" kern="1200" dirty="0" smtClean="0">
                <a:solidFill>
                  <a:srgbClr val="0F5494"/>
                </a:solidFill>
              </a:rPr>
              <a:t> country institution</a:t>
            </a:r>
          </a:p>
          <a:p>
            <a:pPr marL="0" indent="0" eaLnBrk="1" hangingPunct="1">
              <a:buFontTx/>
              <a:buNone/>
              <a:defRPr/>
            </a:pPr>
            <a:r>
              <a:rPr lang="fr-BE" sz="1600" b="1" kern="1200" dirty="0" smtClean="0">
                <a:solidFill>
                  <a:srgbClr val="0F5494"/>
                </a:solidFill>
              </a:rPr>
              <a:t>Staff</a:t>
            </a:r>
            <a:r>
              <a:rPr lang="fr-BE" sz="1600" b="1" kern="1200" dirty="0">
                <a:solidFill>
                  <a:srgbClr val="0F5494"/>
                </a:solidFill>
              </a:rPr>
              <a:t>:</a:t>
            </a:r>
          </a:p>
          <a:p>
            <a:pPr eaLnBrk="1" hangingPunct="1">
              <a:defRPr/>
            </a:pPr>
            <a:r>
              <a:rPr lang="en-GB" sz="1600" b="1" kern="1200" dirty="0">
                <a:solidFill>
                  <a:srgbClr val="0F5494"/>
                </a:solidFill>
              </a:rPr>
              <a:t>teaching</a:t>
            </a:r>
            <a:r>
              <a:rPr lang="en-GB" sz="1600" kern="1200" dirty="0">
                <a:solidFill>
                  <a:srgbClr val="0F5494"/>
                </a:solidFill>
              </a:rPr>
              <a:t> &amp; </a:t>
            </a:r>
            <a:r>
              <a:rPr lang="en-GB" sz="1600" b="1" kern="1200" dirty="0">
                <a:solidFill>
                  <a:srgbClr val="0F5494"/>
                </a:solidFill>
              </a:rPr>
              <a:t>training periods </a:t>
            </a:r>
            <a:r>
              <a:rPr lang="en-GB" sz="1600" kern="1200" dirty="0">
                <a:solidFill>
                  <a:srgbClr val="0F5494"/>
                </a:solidFill>
              </a:rPr>
              <a:t>(5 days to 2 months)</a:t>
            </a:r>
          </a:p>
          <a:p>
            <a:pPr eaLnBrk="1" hangingPunct="1">
              <a:buFontTx/>
              <a:buChar char="•"/>
              <a:defRPr/>
            </a:pPr>
            <a:r>
              <a:rPr lang="en-GB" sz="1600" kern="1200" dirty="0" smtClean="0">
                <a:solidFill>
                  <a:srgbClr val="0F5494"/>
                </a:solidFill>
              </a:rPr>
              <a:t>teaching period: HEI </a:t>
            </a:r>
            <a:r>
              <a:rPr lang="en-GB" sz="1600" kern="1200" dirty="0">
                <a:solidFill>
                  <a:srgbClr val="0F5494"/>
                </a:solidFill>
              </a:rPr>
              <a:t>teaching staff /staff from enterprises to teach at a partner </a:t>
            </a:r>
            <a:r>
              <a:rPr lang="en-GB" sz="1600" kern="1200" dirty="0" smtClean="0">
                <a:solidFill>
                  <a:srgbClr val="0F5494"/>
                </a:solidFill>
              </a:rPr>
              <a:t>HEI abroad               </a:t>
            </a:r>
            <a:endParaRPr lang="en-GB" sz="1600" kern="1200" dirty="0">
              <a:solidFill>
                <a:srgbClr val="0F5494"/>
              </a:solidFill>
            </a:endParaRPr>
          </a:p>
          <a:p>
            <a:pPr eaLnBrk="1" hangingPunct="1">
              <a:buFontTx/>
              <a:buChar char="•"/>
              <a:defRPr/>
            </a:pPr>
            <a:r>
              <a:rPr lang="en-GB" sz="1600" kern="1200" dirty="0">
                <a:solidFill>
                  <a:srgbClr val="0F5494"/>
                </a:solidFill>
              </a:rPr>
              <a:t>training </a:t>
            </a:r>
            <a:r>
              <a:rPr lang="en-GB" sz="1600" kern="1200" dirty="0" smtClean="0">
                <a:solidFill>
                  <a:srgbClr val="0F5494"/>
                </a:solidFill>
              </a:rPr>
              <a:t>period: HEI </a:t>
            </a:r>
            <a:r>
              <a:rPr lang="en-GB" sz="1600" kern="1200" dirty="0">
                <a:solidFill>
                  <a:srgbClr val="0F5494"/>
                </a:solidFill>
              </a:rPr>
              <a:t>teaching and non-teaching staff can </a:t>
            </a:r>
            <a:r>
              <a:rPr lang="en-GB" sz="1600" kern="1200" dirty="0" smtClean="0">
                <a:solidFill>
                  <a:srgbClr val="0F5494"/>
                </a:solidFill>
              </a:rPr>
              <a:t>attend (only for staff of partner 		countries)</a:t>
            </a:r>
          </a:p>
          <a:p>
            <a:pPr marL="0" indent="0" eaLnBrk="1" hangingPunct="1">
              <a:buNone/>
              <a:defRPr/>
            </a:pPr>
            <a:r>
              <a:rPr lang="en-GB" sz="1600" kern="1200" dirty="0">
                <a:solidFill>
                  <a:srgbClr val="0F5494"/>
                </a:solidFill>
              </a:rPr>
              <a:t>	</a:t>
            </a:r>
            <a:r>
              <a:rPr lang="en-GB" sz="1600" kern="1200" dirty="0" smtClean="0">
                <a:solidFill>
                  <a:srgbClr val="0F5494"/>
                </a:solidFill>
              </a:rPr>
              <a:t>	a</a:t>
            </a:r>
            <a:r>
              <a:rPr lang="en-GB" sz="1600" kern="1200" dirty="0">
                <a:solidFill>
                  <a:srgbClr val="0F5494"/>
                </a:solidFill>
              </a:rPr>
              <a:t>) structured courses/training events (conferences excluded); 		           	</a:t>
            </a:r>
            <a:r>
              <a:rPr lang="en-GB" sz="1600" kern="1200" dirty="0" smtClean="0">
                <a:solidFill>
                  <a:srgbClr val="0F5494"/>
                </a:solidFill>
              </a:rPr>
              <a:t>b</a:t>
            </a:r>
            <a:r>
              <a:rPr lang="en-GB" sz="1600" kern="1200" dirty="0">
                <a:solidFill>
                  <a:srgbClr val="0F5494"/>
                </a:solidFill>
              </a:rPr>
              <a:t>) job shadowing/observation periods/trainings at a partner HEI</a:t>
            </a:r>
            <a:r>
              <a:rPr lang="en-GB" sz="1600" kern="1200" dirty="0" smtClean="0">
                <a:solidFill>
                  <a:srgbClr val="0F5494"/>
                </a:solidFill>
              </a:rPr>
              <a:t>/             </a:t>
            </a:r>
            <a:r>
              <a:rPr lang="en-GB" sz="1600" kern="1200" dirty="0">
                <a:solidFill>
                  <a:srgbClr val="0F5494"/>
                </a:solidFill>
              </a:rPr>
              <a:t>		 </a:t>
            </a:r>
            <a:r>
              <a:rPr lang="en-GB" sz="1600" kern="1200" dirty="0" smtClean="0">
                <a:solidFill>
                  <a:srgbClr val="0F5494"/>
                </a:solidFill>
              </a:rPr>
              <a:t>   relevant </a:t>
            </a:r>
            <a:r>
              <a:rPr lang="en-GB" sz="1600" kern="1200" dirty="0">
                <a:solidFill>
                  <a:srgbClr val="0F5494"/>
                </a:solidFill>
              </a:rPr>
              <a:t>organisation in a consortia </a:t>
            </a:r>
            <a:r>
              <a:rPr lang="en-GB" sz="1600" kern="1200" dirty="0" smtClean="0">
                <a:solidFill>
                  <a:srgbClr val="0F5494"/>
                </a:solidFill>
              </a:rPr>
              <a:t>country</a:t>
            </a:r>
            <a:endParaRPr lang="en-GB" sz="1600" kern="1200" dirty="0">
              <a:solidFill>
                <a:srgbClr val="0F5494"/>
              </a:solidFill>
            </a:endParaRPr>
          </a:p>
          <a:p>
            <a:pPr marL="0" indent="0" eaLnBrk="1" hangingPunct="1">
              <a:buFontTx/>
              <a:buNone/>
              <a:defRPr/>
            </a:pPr>
            <a:r>
              <a:rPr lang="fr-BE" sz="1600" kern="1200" dirty="0" smtClean="0">
                <a:solidFill>
                  <a:srgbClr val="0F5494"/>
                </a:solidFill>
              </a:rPr>
              <a:t>		</a:t>
            </a:r>
          </a:p>
        </p:txBody>
      </p:sp>
      <p:sp>
        <p:nvSpPr>
          <p:cNvPr id="9" name="32-Point Star 8"/>
          <p:cNvSpPr/>
          <p:nvPr/>
        </p:nvSpPr>
        <p:spPr>
          <a:xfrm>
            <a:off x="7038975" y="920750"/>
            <a:ext cx="2292350" cy="1644650"/>
          </a:xfrm>
          <a:prstGeom prst="star32">
            <a:avLst/>
          </a:prstGeom>
          <a:solidFill>
            <a:srgbClr val="FFC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457200" fontAlgn="auto">
              <a:spcBef>
                <a:spcPts val="0"/>
              </a:spcBef>
              <a:spcAft>
                <a:spcPts val="0"/>
              </a:spcAft>
              <a:defRPr/>
            </a:pPr>
            <a:r>
              <a:rPr lang="en-GB" sz="1600" b="1" dirty="0">
                <a:solidFill>
                  <a:srgbClr val="C0504D"/>
                </a:solidFill>
              </a:rPr>
              <a:t>Special Mobility Strand</a:t>
            </a:r>
          </a:p>
        </p:txBody>
      </p:sp>
    </p:spTree>
    <p:extLst>
      <p:ext uri="{BB962C8B-B14F-4D97-AF65-F5344CB8AC3E}">
        <p14:creationId xmlns:p14="http://schemas.microsoft.com/office/powerpoint/2010/main" val="427273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562" y="2082799"/>
            <a:ext cx="9609138" cy="4584701"/>
          </a:xfrm>
        </p:spPr>
        <p:txBody>
          <a:bodyPr/>
          <a:lstStyle/>
          <a:p>
            <a:pPr marL="0" indent="0" eaLnBrk="1" hangingPunct="1">
              <a:buFontTx/>
              <a:buNone/>
              <a:defRPr/>
            </a:pPr>
            <a:r>
              <a:rPr lang="fr-BE" sz="1600" b="1" kern="1200" dirty="0" smtClean="0">
                <a:solidFill>
                  <a:srgbClr val="0F5494"/>
                </a:solidFill>
              </a:rPr>
              <a:t>As </a:t>
            </a:r>
            <a:r>
              <a:rPr lang="fr-BE" sz="1600" b="1" kern="1200" dirty="0" err="1" smtClean="0">
                <a:solidFill>
                  <a:srgbClr val="0F5494"/>
                </a:solidFill>
              </a:rPr>
              <a:t>applicant</a:t>
            </a:r>
            <a:r>
              <a:rPr lang="fr-BE" sz="1600" b="1" kern="1200" dirty="0" smtClean="0">
                <a:solidFill>
                  <a:srgbClr val="0F5494"/>
                </a:solidFill>
              </a:rPr>
              <a:t>:</a:t>
            </a:r>
          </a:p>
          <a:p>
            <a:pPr eaLnBrk="1" hangingPunct="1">
              <a:defRPr/>
            </a:pPr>
            <a:r>
              <a:rPr lang="fr-BE" sz="1600" kern="1200" dirty="0" smtClean="0">
                <a:solidFill>
                  <a:srgbClr val="0F5494"/>
                </a:solidFill>
              </a:rPr>
              <a:t>A </a:t>
            </a:r>
            <a:r>
              <a:rPr lang="fr-BE" sz="1600" b="1" kern="1200" dirty="0" err="1" smtClean="0">
                <a:solidFill>
                  <a:srgbClr val="0F5494"/>
                </a:solidFill>
              </a:rPr>
              <a:t>higher</a:t>
            </a:r>
            <a:r>
              <a:rPr lang="fr-BE" sz="1600" b="1" kern="1200" dirty="0" smtClean="0">
                <a:solidFill>
                  <a:srgbClr val="0F5494"/>
                </a:solidFill>
              </a:rPr>
              <a:t> </a:t>
            </a:r>
            <a:r>
              <a:rPr lang="fr-BE" sz="1600" b="1" kern="1200" dirty="0" err="1" smtClean="0">
                <a:solidFill>
                  <a:srgbClr val="0F5494"/>
                </a:solidFill>
              </a:rPr>
              <a:t>education</a:t>
            </a:r>
            <a:r>
              <a:rPr lang="fr-BE" sz="1600" b="1" kern="1200" dirty="0" smtClean="0">
                <a:solidFill>
                  <a:srgbClr val="0F5494"/>
                </a:solidFill>
              </a:rPr>
              <a:t> institution </a:t>
            </a:r>
            <a:r>
              <a:rPr lang="fr-BE" sz="1600" kern="1200" dirty="0" smtClean="0">
                <a:solidFill>
                  <a:srgbClr val="0F5494"/>
                </a:solidFill>
              </a:rPr>
              <a:t>(HEI)</a:t>
            </a:r>
          </a:p>
          <a:p>
            <a:pPr eaLnBrk="1" hangingPunct="1">
              <a:defRPr/>
            </a:pPr>
            <a:r>
              <a:rPr lang="fr-BE" sz="1600" kern="1200" dirty="0" smtClean="0">
                <a:solidFill>
                  <a:srgbClr val="0F5494"/>
                </a:solidFill>
              </a:rPr>
              <a:t>An</a:t>
            </a:r>
            <a:r>
              <a:rPr lang="fr-BE" sz="1600" b="1" kern="1200" dirty="0" smtClean="0">
                <a:solidFill>
                  <a:srgbClr val="0F5494"/>
                </a:solidFill>
              </a:rPr>
              <a:t> association </a:t>
            </a:r>
            <a:r>
              <a:rPr lang="fr-BE" sz="1600" kern="1200" dirty="0" smtClean="0">
                <a:solidFill>
                  <a:srgbClr val="0F5494"/>
                </a:solidFill>
              </a:rPr>
              <a:t>or</a:t>
            </a:r>
            <a:r>
              <a:rPr lang="fr-BE" sz="1600" b="1" kern="1200" dirty="0" smtClean="0">
                <a:solidFill>
                  <a:srgbClr val="0F5494"/>
                </a:solidFill>
              </a:rPr>
              <a:t> organisation of </a:t>
            </a:r>
            <a:r>
              <a:rPr lang="fr-BE" sz="1600" b="1" kern="1200" dirty="0" err="1" smtClean="0">
                <a:solidFill>
                  <a:srgbClr val="0F5494"/>
                </a:solidFill>
              </a:rPr>
              <a:t>HEIs</a:t>
            </a:r>
            <a:endParaRPr lang="fr-BE" sz="1600" b="1" kern="1200" dirty="0" smtClean="0">
              <a:solidFill>
                <a:srgbClr val="0F5494"/>
              </a:solidFill>
            </a:endParaRPr>
          </a:p>
          <a:p>
            <a:pPr eaLnBrk="1" hangingPunct="1">
              <a:defRPr/>
            </a:pPr>
            <a:r>
              <a:rPr lang="fr-BE" sz="1600" kern="1200" dirty="0" smtClean="0">
                <a:solidFill>
                  <a:srgbClr val="0F5494"/>
                </a:solidFill>
              </a:rPr>
              <a:t>a </a:t>
            </a:r>
            <a:r>
              <a:rPr lang="fr-BE" sz="1600" kern="1200" dirty="0" err="1" smtClean="0">
                <a:solidFill>
                  <a:srgbClr val="0F5494"/>
                </a:solidFill>
              </a:rPr>
              <a:t>legally</a:t>
            </a:r>
            <a:r>
              <a:rPr lang="fr-BE" sz="1600" kern="1200" dirty="0" smtClean="0">
                <a:solidFill>
                  <a:srgbClr val="0F5494"/>
                </a:solidFill>
              </a:rPr>
              <a:t> </a:t>
            </a:r>
            <a:r>
              <a:rPr lang="fr-BE" sz="1600" kern="1200" dirty="0" err="1" smtClean="0">
                <a:solidFill>
                  <a:srgbClr val="0F5494"/>
                </a:solidFill>
              </a:rPr>
              <a:t>recognised</a:t>
            </a:r>
            <a:r>
              <a:rPr lang="fr-BE" sz="1600" kern="1200" dirty="0" smtClean="0">
                <a:solidFill>
                  <a:srgbClr val="0F5494"/>
                </a:solidFill>
              </a:rPr>
              <a:t> </a:t>
            </a:r>
            <a:r>
              <a:rPr lang="fr-BE" sz="1600" b="1" kern="1200" dirty="0" smtClean="0">
                <a:solidFill>
                  <a:srgbClr val="0F5494"/>
                </a:solidFill>
              </a:rPr>
              <a:t>national </a:t>
            </a:r>
            <a:r>
              <a:rPr lang="fr-BE" sz="1600" kern="1200" dirty="0" err="1" smtClean="0">
                <a:solidFill>
                  <a:srgbClr val="0F5494"/>
                </a:solidFill>
              </a:rPr>
              <a:t>or</a:t>
            </a:r>
            <a:r>
              <a:rPr lang="fr-BE" sz="1600" kern="1200" dirty="0" smtClean="0">
                <a:solidFill>
                  <a:srgbClr val="0F5494"/>
                </a:solidFill>
              </a:rPr>
              <a:t> </a:t>
            </a:r>
            <a:r>
              <a:rPr lang="fr-BE" sz="1600" b="1" kern="1200" dirty="0" smtClean="0">
                <a:solidFill>
                  <a:srgbClr val="0F5494"/>
                </a:solidFill>
              </a:rPr>
              <a:t>international </a:t>
            </a:r>
            <a:r>
              <a:rPr lang="fr-BE" sz="1600" b="1" kern="1200" dirty="0" err="1" smtClean="0">
                <a:solidFill>
                  <a:srgbClr val="0F5494"/>
                </a:solidFill>
              </a:rPr>
              <a:t>rector</a:t>
            </a:r>
            <a:r>
              <a:rPr lang="fr-BE" sz="1600" b="1" kern="1200" dirty="0" smtClean="0">
                <a:solidFill>
                  <a:srgbClr val="0F5494"/>
                </a:solidFill>
              </a:rPr>
              <a:t>, </a:t>
            </a:r>
            <a:r>
              <a:rPr lang="fr-BE" sz="1600" b="1" kern="1200" dirty="0" err="1" smtClean="0">
                <a:solidFill>
                  <a:srgbClr val="0F5494"/>
                </a:solidFill>
              </a:rPr>
              <a:t>teacher</a:t>
            </a:r>
            <a:r>
              <a:rPr lang="fr-BE" sz="1600" b="1" kern="1200" dirty="0" smtClean="0">
                <a:solidFill>
                  <a:srgbClr val="0F5494"/>
                </a:solidFill>
              </a:rPr>
              <a:t> or </a:t>
            </a:r>
            <a:r>
              <a:rPr lang="fr-BE" sz="1600" b="1" kern="1200" dirty="0" err="1" smtClean="0">
                <a:solidFill>
                  <a:srgbClr val="0F5494"/>
                </a:solidFill>
              </a:rPr>
              <a:t>student</a:t>
            </a:r>
            <a:r>
              <a:rPr lang="fr-BE" sz="1600" b="1" kern="1200" dirty="0" smtClean="0">
                <a:solidFill>
                  <a:srgbClr val="0F5494"/>
                </a:solidFill>
              </a:rPr>
              <a:t> organisation </a:t>
            </a:r>
            <a:r>
              <a:rPr lang="fr-BE" sz="1600" kern="1200" dirty="0" smtClean="0">
                <a:solidFill>
                  <a:srgbClr val="0F5494"/>
                </a:solidFill>
              </a:rPr>
              <a:t>(</a:t>
            </a:r>
            <a:r>
              <a:rPr lang="fr-BE" sz="1600" kern="1200" dirty="0">
                <a:solidFill>
                  <a:srgbClr val="0F5494"/>
                </a:solidFill>
              </a:rPr>
              <a:t>f</a:t>
            </a:r>
            <a:r>
              <a:rPr lang="fr-BE" sz="1600" kern="1200" dirty="0" smtClean="0">
                <a:solidFill>
                  <a:srgbClr val="0F5494"/>
                </a:solidFill>
              </a:rPr>
              <a:t>or </a:t>
            </a:r>
            <a:r>
              <a:rPr lang="fr-BE" sz="1600" b="1" kern="1200" dirty="0">
                <a:solidFill>
                  <a:srgbClr val="0F5494"/>
                </a:solidFill>
              </a:rPr>
              <a:t>Structural </a:t>
            </a:r>
            <a:r>
              <a:rPr lang="fr-BE" sz="1600" b="1" kern="1200" dirty="0" smtClean="0">
                <a:solidFill>
                  <a:srgbClr val="0F5494"/>
                </a:solidFill>
              </a:rPr>
              <a:t>Projects </a:t>
            </a:r>
            <a:r>
              <a:rPr lang="fr-BE" sz="1600" b="1" kern="1200" dirty="0" smtClean="0">
                <a:solidFill>
                  <a:srgbClr val="FF0000"/>
                </a:solidFill>
              </a:rPr>
              <a:t>ONLY</a:t>
            </a:r>
            <a:r>
              <a:rPr lang="fr-BE" sz="1600" kern="1200" dirty="0" smtClean="0">
                <a:solidFill>
                  <a:srgbClr val="0F5494"/>
                </a:solidFill>
              </a:rPr>
              <a:t>)</a:t>
            </a:r>
            <a:r>
              <a:rPr lang="fr-BE" sz="1600" b="1" kern="1200" dirty="0" smtClean="0">
                <a:solidFill>
                  <a:srgbClr val="0F5494"/>
                </a:solidFill>
              </a:rPr>
              <a:t> </a:t>
            </a:r>
            <a:endParaRPr lang="en-GB" sz="1600" b="1" kern="1200" dirty="0">
              <a:solidFill>
                <a:srgbClr val="0F5494"/>
              </a:solidFill>
            </a:endParaRPr>
          </a:p>
          <a:p>
            <a:pPr marL="0" indent="0" eaLnBrk="1" hangingPunct="1">
              <a:buFontTx/>
              <a:buNone/>
              <a:defRPr/>
            </a:pPr>
            <a:endParaRPr lang="fr-BE" sz="1600" b="1" kern="1200" dirty="0" smtClean="0">
              <a:solidFill>
                <a:srgbClr val="0F5494"/>
              </a:solidFill>
            </a:endParaRPr>
          </a:p>
          <a:p>
            <a:pPr marL="0" indent="0" eaLnBrk="1" hangingPunct="1">
              <a:buFontTx/>
              <a:buNone/>
              <a:defRPr/>
            </a:pPr>
            <a:r>
              <a:rPr lang="fr-BE" sz="1600" b="1" kern="1200" dirty="0" smtClean="0">
                <a:solidFill>
                  <a:srgbClr val="0F5494"/>
                </a:solidFill>
              </a:rPr>
              <a:t>As </a:t>
            </a:r>
            <a:r>
              <a:rPr lang="fr-BE" sz="1600" b="1" kern="1200" dirty="0" err="1" smtClean="0">
                <a:solidFill>
                  <a:srgbClr val="0F5494"/>
                </a:solidFill>
              </a:rPr>
              <a:t>eligible</a:t>
            </a:r>
            <a:r>
              <a:rPr lang="fr-BE" sz="1600" b="1" kern="1200" dirty="0" smtClean="0">
                <a:solidFill>
                  <a:srgbClr val="0F5494"/>
                </a:solidFill>
              </a:rPr>
              <a:t> </a:t>
            </a:r>
            <a:r>
              <a:rPr lang="fr-BE" sz="1600" b="1" kern="1200" dirty="0" err="1" smtClean="0">
                <a:solidFill>
                  <a:srgbClr val="0F5494"/>
                </a:solidFill>
              </a:rPr>
              <a:t>participating</a:t>
            </a:r>
            <a:r>
              <a:rPr lang="fr-BE" sz="1600" b="1" kern="1200" dirty="0" smtClean="0">
                <a:solidFill>
                  <a:srgbClr val="0F5494"/>
                </a:solidFill>
              </a:rPr>
              <a:t> organisation:</a:t>
            </a:r>
            <a:endParaRPr lang="fr-BE" sz="1600" b="1" kern="1200" dirty="0">
              <a:solidFill>
                <a:srgbClr val="0F5494"/>
              </a:solidFill>
            </a:endParaRPr>
          </a:p>
          <a:p>
            <a:pPr eaLnBrk="1" hangingPunct="1">
              <a:defRPr/>
            </a:pPr>
            <a:r>
              <a:rPr lang="fr-BE" sz="1600" kern="1200" dirty="0" smtClean="0">
                <a:solidFill>
                  <a:srgbClr val="0F5494"/>
                </a:solidFill>
              </a:rPr>
              <a:t>A </a:t>
            </a:r>
            <a:r>
              <a:rPr lang="fr-BE" sz="1600" b="1" kern="1200" dirty="0" err="1">
                <a:solidFill>
                  <a:srgbClr val="0F5494"/>
                </a:solidFill>
              </a:rPr>
              <a:t>higher</a:t>
            </a:r>
            <a:r>
              <a:rPr lang="fr-BE" sz="1600" b="1" kern="1200" dirty="0">
                <a:solidFill>
                  <a:srgbClr val="0F5494"/>
                </a:solidFill>
              </a:rPr>
              <a:t> </a:t>
            </a:r>
            <a:r>
              <a:rPr lang="fr-BE" sz="1600" b="1" kern="1200" dirty="0" err="1">
                <a:solidFill>
                  <a:srgbClr val="0F5494"/>
                </a:solidFill>
              </a:rPr>
              <a:t>education</a:t>
            </a:r>
            <a:r>
              <a:rPr lang="fr-BE" sz="1600" b="1" kern="1200" dirty="0">
                <a:solidFill>
                  <a:srgbClr val="0F5494"/>
                </a:solidFill>
              </a:rPr>
              <a:t> institution </a:t>
            </a:r>
            <a:r>
              <a:rPr lang="fr-BE" sz="1600" kern="1200" dirty="0">
                <a:solidFill>
                  <a:srgbClr val="0F5494"/>
                </a:solidFill>
              </a:rPr>
              <a:t>(HEI)</a:t>
            </a:r>
          </a:p>
          <a:p>
            <a:pPr eaLnBrk="1" hangingPunct="1">
              <a:defRPr/>
            </a:pPr>
            <a:r>
              <a:rPr lang="en-GB" altLang="fr-FR" sz="1600" dirty="0"/>
              <a:t>any </a:t>
            </a:r>
            <a:r>
              <a:rPr lang="en-GB" altLang="fr-FR" sz="1600" b="1" dirty="0"/>
              <a:t>public </a:t>
            </a:r>
            <a:r>
              <a:rPr lang="en-GB" altLang="fr-FR" sz="1600" dirty="0"/>
              <a:t>or </a:t>
            </a:r>
            <a:r>
              <a:rPr lang="en-GB" altLang="fr-FR" sz="1600" b="1" dirty="0"/>
              <a:t>private organisation </a:t>
            </a:r>
            <a:r>
              <a:rPr lang="en-GB" altLang="fr-FR" sz="1600" dirty="0"/>
              <a:t>active in the </a:t>
            </a:r>
            <a:r>
              <a:rPr lang="en-GB" altLang="fr-FR" sz="1600" b="1" dirty="0"/>
              <a:t>labour market </a:t>
            </a:r>
            <a:r>
              <a:rPr lang="en-GB" altLang="fr-FR" sz="1600" dirty="0"/>
              <a:t>or in the fields of </a:t>
            </a:r>
            <a:r>
              <a:rPr lang="en-GB" altLang="fr-FR" sz="1600" b="1" dirty="0"/>
              <a:t>education ,training and youth</a:t>
            </a:r>
            <a:endParaRPr lang="fr-BE" sz="1600" b="1" kern="1200" dirty="0" smtClean="0">
              <a:solidFill>
                <a:srgbClr val="0F5494"/>
              </a:solidFill>
            </a:endParaRPr>
          </a:p>
          <a:p>
            <a:pPr marL="0" indent="0" eaLnBrk="1" hangingPunct="1">
              <a:buNone/>
              <a:defRPr/>
            </a:pPr>
            <a:endParaRPr lang="fr-BE" sz="1600" kern="1200" dirty="0" smtClean="0">
              <a:solidFill>
                <a:srgbClr val="0F5494"/>
              </a:solidFill>
            </a:endParaRPr>
          </a:p>
          <a:p>
            <a:pPr marL="0" indent="0" algn="just" eaLnBrk="1" hangingPunct="1">
              <a:buNone/>
              <a:defRPr/>
            </a:pPr>
            <a:r>
              <a:rPr lang="fr-BE" sz="1600" kern="1200" dirty="0" err="1" smtClean="0">
                <a:solidFill>
                  <a:srgbClr val="0F5494"/>
                </a:solidFill>
              </a:rPr>
              <a:t>Each</a:t>
            </a:r>
            <a:r>
              <a:rPr lang="fr-BE" sz="1600" kern="1200" dirty="0" smtClean="0">
                <a:solidFill>
                  <a:srgbClr val="0F5494"/>
                </a:solidFill>
              </a:rPr>
              <a:t> </a:t>
            </a:r>
            <a:r>
              <a:rPr lang="fr-BE" sz="1600" kern="1200" dirty="0" err="1" smtClean="0">
                <a:solidFill>
                  <a:srgbClr val="0F5494"/>
                </a:solidFill>
              </a:rPr>
              <a:t>participating</a:t>
            </a:r>
            <a:r>
              <a:rPr lang="fr-BE" sz="1600" kern="1200" dirty="0" smtClean="0">
                <a:solidFill>
                  <a:srgbClr val="0F5494"/>
                </a:solidFill>
              </a:rPr>
              <a:t> organisation must </a:t>
            </a:r>
            <a:r>
              <a:rPr lang="fr-BE" sz="1600" kern="1200" dirty="0" err="1" smtClean="0">
                <a:solidFill>
                  <a:srgbClr val="0F5494"/>
                </a:solidFill>
              </a:rPr>
              <a:t>be</a:t>
            </a:r>
            <a:r>
              <a:rPr lang="fr-BE" sz="1600" kern="1200" dirty="0" smtClean="0">
                <a:solidFill>
                  <a:srgbClr val="0F5494"/>
                </a:solidFill>
              </a:rPr>
              <a:t> </a:t>
            </a:r>
            <a:r>
              <a:rPr lang="fr-BE" sz="1600" b="1" kern="1200" dirty="0" err="1" smtClean="0">
                <a:solidFill>
                  <a:srgbClr val="0F5494"/>
                </a:solidFill>
              </a:rPr>
              <a:t>located</a:t>
            </a:r>
            <a:r>
              <a:rPr lang="fr-BE" sz="1600" b="1" kern="1200" dirty="0" smtClean="0">
                <a:solidFill>
                  <a:srgbClr val="0F5494"/>
                </a:solidFill>
              </a:rPr>
              <a:t> </a:t>
            </a:r>
            <a:r>
              <a:rPr lang="fr-BE" sz="1600" kern="1200" dirty="0" smtClean="0">
                <a:solidFill>
                  <a:srgbClr val="0F5494"/>
                </a:solidFill>
              </a:rPr>
              <a:t>in a</a:t>
            </a:r>
            <a:r>
              <a:rPr lang="fr-BE" sz="1600" b="1" kern="1200" dirty="0" smtClean="0">
                <a:solidFill>
                  <a:srgbClr val="0F5494"/>
                </a:solidFill>
              </a:rPr>
              <a:t> Programme Country </a:t>
            </a:r>
            <a:r>
              <a:rPr lang="fr-BE" sz="1600" kern="1200" dirty="0" smtClean="0">
                <a:solidFill>
                  <a:srgbClr val="0F5494"/>
                </a:solidFill>
              </a:rPr>
              <a:t>or in an </a:t>
            </a:r>
            <a:r>
              <a:rPr lang="fr-BE" sz="1600" b="1" kern="1200" dirty="0" err="1" smtClean="0">
                <a:solidFill>
                  <a:srgbClr val="0F5494"/>
                </a:solidFill>
              </a:rPr>
              <a:t>eligible</a:t>
            </a:r>
            <a:r>
              <a:rPr lang="fr-BE" sz="1600" b="1" kern="1200" dirty="0" smtClean="0">
                <a:solidFill>
                  <a:srgbClr val="0F5494"/>
                </a:solidFill>
              </a:rPr>
              <a:t> Partner country.</a:t>
            </a:r>
          </a:p>
          <a:p>
            <a:pPr marL="0" indent="0" algn="just" eaLnBrk="1" hangingPunct="1">
              <a:buNone/>
              <a:defRPr/>
            </a:pPr>
            <a:r>
              <a:rPr lang="fr-BE" sz="1600" b="1" kern="1200" dirty="0" err="1" smtClean="0">
                <a:solidFill>
                  <a:srgbClr val="0F5494"/>
                </a:solidFill>
              </a:rPr>
              <a:t>Associated</a:t>
            </a:r>
            <a:r>
              <a:rPr lang="fr-BE" sz="1600" b="1" kern="1200" dirty="0" smtClean="0">
                <a:solidFill>
                  <a:srgbClr val="0F5494"/>
                </a:solidFill>
              </a:rPr>
              <a:t> </a:t>
            </a:r>
            <a:r>
              <a:rPr lang="fr-BE" sz="1600" b="1" kern="1200" dirty="0" err="1" smtClean="0">
                <a:solidFill>
                  <a:srgbClr val="0F5494"/>
                </a:solidFill>
              </a:rPr>
              <a:t>partners</a:t>
            </a:r>
            <a:r>
              <a:rPr lang="fr-BE" sz="1600" b="1" kern="1200" dirty="0" smtClean="0">
                <a:solidFill>
                  <a:srgbClr val="0F5494"/>
                </a:solidFill>
              </a:rPr>
              <a:t> </a:t>
            </a:r>
            <a:r>
              <a:rPr lang="fr-BE" sz="1600" kern="1200" dirty="0" err="1" smtClean="0">
                <a:solidFill>
                  <a:srgbClr val="0F5494"/>
                </a:solidFill>
              </a:rPr>
              <a:t>can</a:t>
            </a:r>
            <a:r>
              <a:rPr lang="fr-BE" sz="1600" kern="1200" dirty="0" smtClean="0">
                <a:solidFill>
                  <a:srgbClr val="0F5494"/>
                </a:solidFill>
              </a:rPr>
              <a:t> </a:t>
            </a:r>
            <a:r>
              <a:rPr lang="fr-BE" sz="1600" kern="1200" dirty="0" err="1" smtClean="0">
                <a:solidFill>
                  <a:srgbClr val="0F5494"/>
                </a:solidFill>
              </a:rPr>
              <a:t>contribute</a:t>
            </a:r>
            <a:r>
              <a:rPr lang="fr-BE" sz="1600" kern="1200" dirty="0" smtClean="0">
                <a:solidFill>
                  <a:srgbClr val="0F5494"/>
                </a:solidFill>
              </a:rPr>
              <a:t> to the </a:t>
            </a:r>
            <a:r>
              <a:rPr lang="fr-BE" sz="1600" kern="1200" dirty="0" err="1" smtClean="0">
                <a:solidFill>
                  <a:srgbClr val="0F5494"/>
                </a:solidFill>
              </a:rPr>
              <a:t>implementation</a:t>
            </a:r>
            <a:r>
              <a:rPr lang="fr-BE" sz="1600" kern="1200" dirty="0" smtClean="0">
                <a:solidFill>
                  <a:srgbClr val="0F5494"/>
                </a:solidFill>
              </a:rPr>
              <a:t> of </a:t>
            </a:r>
            <a:r>
              <a:rPr lang="fr-BE" sz="1600" b="1" kern="1200" dirty="0" err="1" smtClean="0">
                <a:solidFill>
                  <a:srgbClr val="0F5494"/>
                </a:solidFill>
              </a:rPr>
              <a:t>specific</a:t>
            </a:r>
            <a:r>
              <a:rPr lang="fr-BE" sz="1600" b="1" kern="1200" dirty="0" smtClean="0">
                <a:solidFill>
                  <a:srgbClr val="0F5494"/>
                </a:solidFill>
              </a:rPr>
              <a:t> </a:t>
            </a:r>
            <a:r>
              <a:rPr lang="fr-BE" sz="1600" b="1" kern="1200" dirty="0" err="1" smtClean="0">
                <a:solidFill>
                  <a:srgbClr val="0F5494"/>
                </a:solidFill>
              </a:rPr>
              <a:t>project</a:t>
            </a:r>
            <a:r>
              <a:rPr lang="fr-BE" sz="1600" b="1" kern="1200" dirty="0" smtClean="0">
                <a:solidFill>
                  <a:srgbClr val="0F5494"/>
                </a:solidFill>
              </a:rPr>
              <a:t> </a:t>
            </a:r>
            <a:r>
              <a:rPr lang="fr-BE" sz="1600" b="1" kern="1200" dirty="0" err="1" smtClean="0">
                <a:solidFill>
                  <a:srgbClr val="0F5494"/>
                </a:solidFill>
              </a:rPr>
              <a:t>tasks</a:t>
            </a:r>
            <a:r>
              <a:rPr lang="fr-BE" sz="1600" b="1" kern="1200" dirty="0" smtClean="0">
                <a:solidFill>
                  <a:srgbClr val="0F5494"/>
                </a:solidFill>
              </a:rPr>
              <a:t>/</a:t>
            </a:r>
            <a:r>
              <a:rPr lang="fr-BE" sz="1600" b="1" kern="1200" dirty="0" err="1" smtClean="0">
                <a:solidFill>
                  <a:srgbClr val="0F5494"/>
                </a:solidFill>
              </a:rPr>
              <a:t>activities</a:t>
            </a:r>
            <a:r>
              <a:rPr lang="fr-BE" sz="1600" kern="1200" dirty="0" smtClean="0">
                <a:solidFill>
                  <a:srgbClr val="0F5494"/>
                </a:solidFill>
              </a:rPr>
              <a:t>  or support the </a:t>
            </a:r>
            <a:r>
              <a:rPr lang="fr-BE" sz="1600" b="1" kern="1200" dirty="0" err="1" smtClean="0">
                <a:solidFill>
                  <a:srgbClr val="0F5494"/>
                </a:solidFill>
              </a:rPr>
              <a:t>dissemination</a:t>
            </a:r>
            <a:r>
              <a:rPr lang="fr-BE" sz="1600" kern="1200" dirty="0" smtClean="0">
                <a:solidFill>
                  <a:srgbClr val="0F5494"/>
                </a:solidFill>
              </a:rPr>
              <a:t> and </a:t>
            </a:r>
            <a:r>
              <a:rPr lang="fr-BE" sz="1600" b="1" kern="1200" dirty="0" err="1" smtClean="0">
                <a:solidFill>
                  <a:srgbClr val="0F5494"/>
                </a:solidFill>
              </a:rPr>
              <a:t>sustainability</a:t>
            </a:r>
            <a:r>
              <a:rPr lang="fr-BE" sz="1600" kern="1200" dirty="0" smtClean="0">
                <a:solidFill>
                  <a:srgbClr val="0F5494"/>
                </a:solidFill>
              </a:rPr>
              <a:t> of the </a:t>
            </a:r>
            <a:r>
              <a:rPr lang="fr-BE" sz="1600" kern="1200" dirty="0" err="1" smtClean="0">
                <a:solidFill>
                  <a:srgbClr val="0F5494"/>
                </a:solidFill>
              </a:rPr>
              <a:t>project</a:t>
            </a:r>
            <a:r>
              <a:rPr lang="fr-BE" sz="1600" kern="1200" dirty="0" smtClean="0">
                <a:solidFill>
                  <a:srgbClr val="0F5494"/>
                </a:solidFill>
              </a:rPr>
              <a:t> </a:t>
            </a:r>
            <a:r>
              <a:rPr lang="fr-BE" sz="1600" b="1" kern="1200" dirty="0" err="1" smtClean="0">
                <a:solidFill>
                  <a:srgbClr val="0F5494"/>
                </a:solidFill>
              </a:rPr>
              <a:t>without</a:t>
            </a:r>
            <a:r>
              <a:rPr lang="fr-BE" sz="1600" b="1" kern="1200" dirty="0" smtClean="0">
                <a:solidFill>
                  <a:srgbClr val="0F5494"/>
                </a:solidFill>
              </a:rPr>
              <a:t> </a:t>
            </a:r>
            <a:r>
              <a:rPr lang="fr-BE" sz="1600" b="1" kern="1200" dirty="0" err="1" smtClean="0">
                <a:solidFill>
                  <a:srgbClr val="0F5494"/>
                </a:solidFill>
              </a:rPr>
              <a:t>receiving</a:t>
            </a:r>
            <a:r>
              <a:rPr lang="fr-BE" sz="1600" b="1" kern="1200" dirty="0" smtClean="0">
                <a:solidFill>
                  <a:srgbClr val="0F5494"/>
                </a:solidFill>
              </a:rPr>
              <a:t> </a:t>
            </a:r>
            <a:r>
              <a:rPr lang="fr-BE" sz="1600" b="1" kern="1200" dirty="0" err="1" smtClean="0">
                <a:solidFill>
                  <a:srgbClr val="0F5494"/>
                </a:solidFill>
              </a:rPr>
              <a:t>funding</a:t>
            </a:r>
            <a:r>
              <a:rPr lang="fr-BE" sz="1600" kern="1200" dirty="0" smtClean="0">
                <a:solidFill>
                  <a:srgbClr val="0F5494"/>
                </a:solidFill>
              </a:rPr>
              <a:t>.		</a:t>
            </a:r>
          </a:p>
        </p:txBody>
      </p:sp>
      <p:sp>
        <p:nvSpPr>
          <p:cNvPr id="6" name="Title 1"/>
          <p:cNvSpPr>
            <a:spLocks noGrp="1"/>
          </p:cNvSpPr>
          <p:nvPr>
            <p:ph type="title"/>
          </p:nvPr>
        </p:nvSpPr>
        <p:spPr>
          <a:solidFill>
            <a:srgbClr val="00B0F0"/>
          </a:solidFill>
        </p:spPr>
        <p:txBody>
          <a:bodyPr/>
          <a:lstStyle/>
          <a:p>
            <a:pPr eaLnBrk="1" hangingPunct="1"/>
            <a:r>
              <a:rPr lang="en-GB" altLang="fr-FR" sz="2000" dirty="0" smtClean="0">
                <a:solidFill>
                  <a:schemeClr val="bg1"/>
                </a:solidFill>
                <a:ea typeface="MS PGothic" pitchFamily="34" charset="-128"/>
              </a:rPr>
              <a:t>Who </a:t>
            </a:r>
            <a:r>
              <a:rPr lang="en-GB" altLang="fr-FR" sz="2000" smtClean="0">
                <a:solidFill>
                  <a:schemeClr val="bg1"/>
                </a:solidFill>
                <a:ea typeface="MS PGothic" pitchFamily="34" charset="-128"/>
              </a:rPr>
              <a:t>can apply?</a:t>
            </a:r>
            <a:endParaRPr lang="en-GB" altLang="fr-FR" sz="2000" dirty="0" smtClean="0">
              <a:solidFill>
                <a:schemeClr val="bg1"/>
              </a:solidFill>
              <a:ea typeface="MS PGothic" pitchFamily="34" charset="-128"/>
            </a:endParaRPr>
          </a:p>
        </p:txBody>
      </p:sp>
    </p:spTree>
    <p:extLst>
      <p:ext uri="{BB962C8B-B14F-4D97-AF65-F5344CB8AC3E}">
        <p14:creationId xmlns:p14="http://schemas.microsoft.com/office/powerpoint/2010/main" val="399959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190500" y="1447800"/>
            <a:ext cx="9626600" cy="4475163"/>
          </a:xfrm>
        </p:spPr>
        <p:txBody>
          <a:bodyPr/>
          <a:lstStyle/>
          <a:p>
            <a:pPr marL="0" indent="0">
              <a:buFontTx/>
              <a:buNone/>
              <a:defRPr/>
            </a:pPr>
            <a:r>
              <a:rPr lang="en-GB" sz="2800" b="1" dirty="0" smtClean="0">
                <a:effectLst>
                  <a:outerShdw blurRad="38100" dist="38100" dir="2700000" algn="tl">
                    <a:srgbClr val="000000">
                      <a:alpha val="43137"/>
                    </a:srgbClr>
                  </a:outerShdw>
                </a:effectLst>
              </a:rPr>
              <a:t>Part II – The Consortium and the financing rules</a:t>
            </a:r>
          </a:p>
          <a:p>
            <a:pPr marL="0" indent="0" algn="ctr">
              <a:buFontTx/>
              <a:buNone/>
              <a:defRPr/>
            </a:pPr>
            <a:endParaRPr lang="en-GB" b="1" dirty="0" smtClean="0"/>
          </a:p>
        </p:txBody>
      </p:sp>
      <p:sp>
        <p:nvSpPr>
          <p:cNvPr id="4" name="Slide Number Placeholder 3"/>
          <p:cNvSpPr>
            <a:spLocks noGrp="1"/>
          </p:cNvSpPr>
          <p:nvPr>
            <p:ph type="sldNum" sz="quarter" idx="12"/>
          </p:nvPr>
        </p:nvSpPr>
        <p:spPr/>
        <p:txBody>
          <a:bodyPr/>
          <a:lstStyle/>
          <a:p>
            <a:pPr>
              <a:defRPr/>
            </a:pPr>
            <a:fld id="{F1E1CE8D-E1F5-40D5-BEED-361F240962DB}" type="slidenum">
              <a:rPr lang="en-GB" smtClean="0"/>
              <a:pPr>
                <a:defRPr/>
              </a:pPr>
              <a:t>14</a:t>
            </a:fld>
            <a:endParaRPr lang="en-GB"/>
          </a:p>
        </p:txBody>
      </p:sp>
      <p:pic>
        <p:nvPicPr>
          <p:cNvPr id="327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3325" y="3549650"/>
            <a:ext cx="22860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3549650"/>
            <a:ext cx="51593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defRPr/>
            </a:pPr>
            <a:r>
              <a:rPr lang="fr-BE" altLang="en-US" dirty="0" smtClean="0">
                <a:solidFill>
                  <a:srgbClr val="00B0F0"/>
                </a:solidFill>
              </a:rPr>
              <a:t/>
            </a:r>
            <a:br>
              <a:rPr lang="fr-BE" altLang="en-US" dirty="0" smtClean="0">
                <a:solidFill>
                  <a:srgbClr val="00B0F0"/>
                </a:solidFill>
              </a:rPr>
            </a:br>
            <a:r>
              <a:rPr lang="fr-BE" altLang="en-US" dirty="0" smtClean="0">
                <a:solidFill>
                  <a:srgbClr val="00B0F0"/>
                </a:solidFill>
              </a:rPr>
              <a:t/>
            </a:r>
            <a:br>
              <a:rPr lang="fr-BE" altLang="en-US" dirty="0" smtClean="0">
                <a:solidFill>
                  <a:srgbClr val="00B0F0"/>
                </a:solidFill>
              </a:rPr>
            </a:br>
            <a:r>
              <a:rPr lang="fr-BE" altLang="en-US" dirty="0" smtClean="0">
                <a:solidFill>
                  <a:srgbClr val="00B0F0"/>
                </a:solidFill>
              </a:rPr>
              <a:t/>
            </a:r>
            <a:br>
              <a:rPr lang="fr-BE" altLang="en-US" dirty="0" smtClean="0">
                <a:solidFill>
                  <a:srgbClr val="00B0F0"/>
                </a:solidFill>
              </a:rPr>
            </a:br>
            <a:r>
              <a:rPr lang="fr-BE" altLang="en-US" dirty="0" smtClean="0">
                <a:solidFill>
                  <a:srgbClr val="00B0F0"/>
                </a:solidFill>
              </a:rPr>
              <a:t/>
            </a:r>
            <a:br>
              <a:rPr lang="fr-BE" altLang="en-US" dirty="0" smtClean="0">
                <a:solidFill>
                  <a:srgbClr val="00B0F0"/>
                </a:solidFill>
              </a:rPr>
            </a:br>
            <a:r>
              <a:rPr lang="fr-BE" altLang="en-US" dirty="0" smtClean="0">
                <a:solidFill>
                  <a:srgbClr val="00B0F0"/>
                </a:solidFill>
              </a:rPr>
              <a:t/>
            </a:r>
            <a:br>
              <a:rPr lang="fr-BE" altLang="en-US" dirty="0" smtClean="0">
                <a:solidFill>
                  <a:srgbClr val="00B0F0"/>
                </a:solidFill>
              </a:rPr>
            </a:br>
            <a:r>
              <a:rPr lang="fr-BE" altLang="en-US" sz="2500" dirty="0" smtClean="0">
                <a:solidFill>
                  <a:srgbClr val="00B0F0"/>
                </a:solidFill>
              </a:rPr>
              <a:t>			</a:t>
            </a:r>
            <a:endParaRPr lang="en-GB" altLang="en-US" dirty="0" smtClean="0"/>
          </a:p>
        </p:txBody>
      </p:sp>
      <p:grpSp>
        <p:nvGrpSpPr>
          <p:cNvPr id="50179" name="Group 2"/>
          <p:cNvGrpSpPr>
            <a:grpSpLocks/>
          </p:cNvGrpSpPr>
          <p:nvPr/>
        </p:nvGrpSpPr>
        <p:grpSpPr bwMode="auto">
          <a:xfrm>
            <a:off x="194338" y="2781301"/>
            <a:ext cx="9555508" cy="2892425"/>
            <a:chOff x="383666" y="3256002"/>
            <a:chExt cx="8821252" cy="2891976"/>
          </a:xfrm>
        </p:grpSpPr>
        <p:sp>
          <p:nvSpPr>
            <p:cNvPr id="5" name="Freeform 4"/>
            <p:cNvSpPr/>
            <p:nvPr/>
          </p:nvSpPr>
          <p:spPr>
            <a:xfrm>
              <a:off x="410655" y="3262351"/>
              <a:ext cx="3064147" cy="1050762"/>
            </a:xfrm>
            <a:custGeom>
              <a:avLst/>
              <a:gdLst>
                <a:gd name="connsiteX0" fmla="*/ 0 w 3064220"/>
                <a:gd name="connsiteY0" fmla="*/ 105027 h 1050266"/>
                <a:gd name="connsiteX1" fmla="*/ 105027 w 3064220"/>
                <a:gd name="connsiteY1" fmla="*/ 0 h 1050266"/>
                <a:gd name="connsiteX2" fmla="*/ 2959193 w 3064220"/>
                <a:gd name="connsiteY2" fmla="*/ 0 h 1050266"/>
                <a:gd name="connsiteX3" fmla="*/ 3064220 w 3064220"/>
                <a:gd name="connsiteY3" fmla="*/ 105027 h 1050266"/>
                <a:gd name="connsiteX4" fmla="*/ 3064220 w 3064220"/>
                <a:gd name="connsiteY4" fmla="*/ 945239 h 1050266"/>
                <a:gd name="connsiteX5" fmla="*/ 2959193 w 3064220"/>
                <a:gd name="connsiteY5" fmla="*/ 1050266 h 1050266"/>
                <a:gd name="connsiteX6" fmla="*/ 105027 w 3064220"/>
                <a:gd name="connsiteY6" fmla="*/ 1050266 h 1050266"/>
                <a:gd name="connsiteX7" fmla="*/ 0 w 3064220"/>
                <a:gd name="connsiteY7" fmla="*/ 945239 h 1050266"/>
                <a:gd name="connsiteX8" fmla="*/ 0 w 3064220"/>
                <a:gd name="connsiteY8" fmla="*/ 105027 h 105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20" h="1050266">
                  <a:moveTo>
                    <a:pt x="0" y="105027"/>
                  </a:moveTo>
                  <a:cubicBezTo>
                    <a:pt x="0" y="47022"/>
                    <a:pt x="47022" y="0"/>
                    <a:pt x="105027" y="0"/>
                  </a:cubicBezTo>
                  <a:lnTo>
                    <a:pt x="2959193" y="0"/>
                  </a:lnTo>
                  <a:cubicBezTo>
                    <a:pt x="3017198" y="0"/>
                    <a:pt x="3064220" y="47022"/>
                    <a:pt x="3064220" y="105027"/>
                  </a:cubicBezTo>
                  <a:lnTo>
                    <a:pt x="3064220" y="945239"/>
                  </a:lnTo>
                  <a:cubicBezTo>
                    <a:pt x="3064220" y="1003244"/>
                    <a:pt x="3017198" y="1050266"/>
                    <a:pt x="2959193" y="1050266"/>
                  </a:cubicBezTo>
                  <a:lnTo>
                    <a:pt x="105027" y="1050266"/>
                  </a:lnTo>
                  <a:cubicBezTo>
                    <a:pt x="47022" y="1050266"/>
                    <a:pt x="0" y="1003244"/>
                    <a:pt x="0" y="945239"/>
                  </a:cubicBezTo>
                  <a:lnTo>
                    <a:pt x="0" y="105027"/>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06961" tIns="106961" rIns="106961" bIns="106961" spcCol="1270" anchor="ctr"/>
            <a:lstStyle/>
            <a:p>
              <a:pPr algn="ctr" defTabSz="889000">
                <a:lnSpc>
                  <a:spcPct val="90000"/>
                </a:lnSpc>
                <a:spcAft>
                  <a:spcPct val="35000"/>
                </a:spcAft>
                <a:defRPr/>
              </a:pPr>
              <a:r>
                <a:rPr lang="en-US" sz="2000" b="1" dirty="0">
                  <a:solidFill>
                    <a:srgbClr val="0070C0"/>
                  </a:solidFill>
                </a:rPr>
                <a:t>Min. 3 C</a:t>
              </a:r>
              <a:r>
                <a:rPr lang="en-US" sz="2000" b="1" dirty="0" smtClean="0">
                  <a:solidFill>
                    <a:srgbClr val="0070C0"/>
                  </a:solidFill>
                </a:rPr>
                <a:t>ountries</a:t>
              </a:r>
              <a:endParaRPr lang="en-US" sz="2000" b="1" dirty="0">
                <a:solidFill>
                  <a:srgbClr val="0070C0"/>
                </a:solidFill>
              </a:endParaRPr>
            </a:p>
            <a:p>
              <a:pPr algn="ctr" defTabSz="889000">
                <a:lnSpc>
                  <a:spcPct val="90000"/>
                </a:lnSpc>
                <a:spcAft>
                  <a:spcPct val="35000"/>
                </a:spcAft>
                <a:defRPr/>
              </a:pPr>
              <a:r>
                <a:rPr lang="en-US" sz="2000" b="1" dirty="0">
                  <a:solidFill>
                    <a:srgbClr val="0070C0"/>
                  </a:solidFill>
                </a:rPr>
                <a:t>min. 1 </a:t>
              </a:r>
              <a:r>
                <a:rPr lang="en-US" sz="2000" b="1" dirty="0" smtClean="0">
                  <a:solidFill>
                    <a:srgbClr val="0070C0"/>
                  </a:solidFill>
                </a:rPr>
                <a:t>HEI each</a:t>
              </a:r>
              <a:endParaRPr lang="en-GB" sz="2000" b="1" dirty="0">
                <a:solidFill>
                  <a:srgbClr val="0070C0"/>
                </a:solidFill>
              </a:endParaRPr>
            </a:p>
          </p:txBody>
        </p:sp>
        <p:sp>
          <p:nvSpPr>
            <p:cNvPr id="6" name="Rectangle 5"/>
            <p:cNvSpPr/>
            <p:nvPr/>
          </p:nvSpPr>
          <p:spPr>
            <a:xfrm rot="13085874" flipH="1">
              <a:off x="8680677" y="6076552"/>
              <a:ext cx="68268" cy="46030"/>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9"/>
            <p:cNvSpPr/>
            <p:nvPr/>
          </p:nvSpPr>
          <p:spPr>
            <a:xfrm>
              <a:off x="6985075" y="3262351"/>
              <a:ext cx="2219843" cy="2876103"/>
            </a:xfrm>
            <a:custGeom>
              <a:avLst/>
              <a:gdLst>
                <a:gd name="connsiteX0" fmla="*/ 0 w 1727004"/>
                <a:gd name="connsiteY0" fmla="*/ 172700 h 1914579"/>
                <a:gd name="connsiteX1" fmla="*/ 172700 w 1727004"/>
                <a:gd name="connsiteY1" fmla="*/ 0 h 1914579"/>
                <a:gd name="connsiteX2" fmla="*/ 1554304 w 1727004"/>
                <a:gd name="connsiteY2" fmla="*/ 0 h 1914579"/>
                <a:gd name="connsiteX3" fmla="*/ 1727004 w 1727004"/>
                <a:gd name="connsiteY3" fmla="*/ 172700 h 1914579"/>
                <a:gd name="connsiteX4" fmla="*/ 1727004 w 1727004"/>
                <a:gd name="connsiteY4" fmla="*/ 1741879 h 1914579"/>
                <a:gd name="connsiteX5" fmla="*/ 1554304 w 1727004"/>
                <a:gd name="connsiteY5" fmla="*/ 1914579 h 1914579"/>
                <a:gd name="connsiteX6" fmla="*/ 172700 w 1727004"/>
                <a:gd name="connsiteY6" fmla="*/ 1914579 h 1914579"/>
                <a:gd name="connsiteX7" fmla="*/ 0 w 1727004"/>
                <a:gd name="connsiteY7" fmla="*/ 1741879 h 1914579"/>
                <a:gd name="connsiteX8" fmla="*/ 0 w 1727004"/>
                <a:gd name="connsiteY8" fmla="*/ 172700 h 191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7004" h="1914579">
                  <a:moveTo>
                    <a:pt x="0" y="172700"/>
                  </a:moveTo>
                  <a:cubicBezTo>
                    <a:pt x="0" y="77320"/>
                    <a:pt x="77320" y="0"/>
                    <a:pt x="172700" y="0"/>
                  </a:cubicBezTo>
                  <a:lnTo>
                    <a:pt x="1554304" y="0"/>
                  </a:lnTo>
                  <a:cubicBezTo>
                    <a:pt x="1649684" y="0"/>
                    <a:pt x="1727004" y="77320"/>
                    <a:pt x="1727004" y="172700"/>
                  </a:cubicBezTo>
                  <a:lnTo>
                    <a:pt x="1727004" y="1741879"/>
                  </a:lnTo>
                  <a:cubicBezTo>
                    <a:pt x="1727004" y="1837259"/>
                    <a:pt x="1649684" y="1914579"/>
                    <a:pt x="1554304" y="1914579"/>
                  </a:cubicBezTo>
                  <a:lnTo>
                    <a:pt x="172700" y="1914579"/>
                  </a:lnTo>
                  <a:cubicBezTo>
                    <a:pt x="77320" y="1914579"/>
                    <a:pt x="0" y="1837259"/>
                    <a:pt x="0" y="1741879"/>
                  </a:cubicBezTo>
                  <a:lnTo>
                    <a:pt x="0" y="172700"/>
                  </a:lnTo>
                  <a:close/>
                </a:path>
              </a:pathLst>
            </a:custGeom>
            <a:solidFill>
              <a:schemeClr val="accent1">
                <a:lumMod val="75000"/>
              </a:schemeClr>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11542" tIns="111542" rIns="111542" bIns="111542" anchor="ctr"/>
            <a:lstStyle>
              <a:lvl1pPr defTabSz="711200" eaLnBrk="0" hangingPunct="0">
                <a:defRPr sz="1200">
                  <a:solidFill>
                    <a:srgbClr val="0F5494"/>
                  </a:solidFill>
                  <a:latin typeface="Verdana" pitchFamily="34" charset="0"/>
                  <a:ea typeface="MS PGothic" pitchFamily="34" charset="-128"/>
                </a:defRPr>
              </a:lvl1pPr>
              <a:lvl2pPr marL="742950" indent="-285750" defTabSz="711200" eaLnBrk="0" hangingPunct="0">
                <a:defRPr sz="1200">
                  <a:solidFill>
                    <a:srgbClr val="0F5494"/>
                  </a:solidFill>
                  <a:latin typeface="Verdana" pitchFamily="34" charset="0"/>
                  <a:ea typeface="MS PGothic" pitchFamily="34" charset="-128"/>
                </a:defRPr>
              </a:lvl2pPr>
              <a:lvl3pPr marL="1143000" indent="-228600" defTabSz="711200" eaLnBrk="0" hangingPunct="0">
                <a:defRPr sz="1200">
                  <a:solidFill>
                    <a:srgbClr val="0F5494"/>
                  </a:solidFill>
                  <a:latin typeface="Verdana" pitchFamily="34" charset="0"/>
                  <a:ea typeface="MS PGothic" pitchFamily="34" charset="-128"/>
                </a:defRPr>
              </a:lvl3pPr>
              <a:lvl4pPr marL="1600200" indent="-228600" defTabSz="711200" eaLnBrk="0" hangingPunct="0">
                <a:defRPr sz="1200">
                  <a:solidFill>
                    <a:srgbClr val="0F5494"/>
                  </a:solidFill>
                  <a:latin typeface="Verdana" pitchFamily="34" charset="0"/>
                  <a:ea typeface="MS PGothic" pitchFamily="34" charset="-128"/>
                </a:defRPr>
              </a:lvl4pPr>
              <a:lvl5pPr marL="2057400" indent="-228600" defTabSz="711200" eaLnBrk="0" hangingPunct="0">
                <a:defRPr sz="1200">
                  <a:solidFill>
                    <a:srgbClr val="0F5494"/>
                  </a:solidFill>
                  <a:latin typeface="Verdana" pitchFamily="34" charset="0"/>
                  <a:ea typeface="MS PGothic" pitchFamily="34" charset="-128"/>
                </a:defRPr>
              </a:lvl5pPr>
              <a:lvl6pPr marL="2514600" indent="-228600" defTabSz="7112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defTabSz="7112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defTabSz="7112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defTabSz="7112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ctr" eaLnBrk="1" hangingPunct="1">
                <a:lnSpc>
                  <a:spcPct val="90000"/>
                </a:lnSpc>
                <a:spcAft>
                  <a:spcPct val="35000"/>
                </a:spcAft>
                <a:defRPr/>
              </a:pPr>
              <a:r>
                <a:rPr lang="fr-BE" sz="1800" b="1" cap="small" dirty="0">
                  <a:ln>
                    <a:solidFill>
                      <a:srgbClr val="7030A0"/>
                    </a:solidFill>
                  </a:ln>
                  <a:solidFill>
                    <a:srgbClr val="002060"/>
                  </a:solidFill>
                </a:rPr>
                <a:t>Structural Projects: </a:t>
              </a:r>
              <a:endParaRPr lang="fr-BE" sz="1800" b="1" cap="small" dirty="0" smtClean="0">
                <a:ln>
                  <a:solidFill>
                    <a:srgbClr val="7030A0"/>
                  </a:solidFill>
                </a:ln>
                <a:solidFill>
                  <a:srgbClr val="002060"/>
                </a:solidFill>
              </a:endParaRPr>
            </a:p>
            <a:p>
              <a:pPr algn="ctr" eaLnBrk="1" hangingPunct="1">
                <a:lnSpc>
                  <a:spcPct val="90000"/>
                </a:lnSpc>
                <a:spcAft>
                  <a:spcPct val="35000"/>
                </a:spcAft>
                <a:defRPr/>
              </a:pPr>
              <a:r>
                <a:rPr lang="fr-BE" sz="1600" b="1" dirty="0" smtClean="0">
                  <a:solidFill>
                    <a:srgbClr val="002060"/>
                  </a:solidFill>
                </a:rPr>
                <a:t>Partner </a:t>
              </a:r>
              <a:r>
                <a:rPr lang="fr-BE" sz="1600" b="1" dirty="0">
                  <a:solidFill>
                    <a:srgbClr val="002060"/>
                  </a:solidFill>
                </a:rPr>
                <a:t>Country </a:t>
              </a:r>
              <a:r>
                <a:rPr lang="fr-BE" sz="1600" b="1" dirty="0" err="1">
                  <a:solidFill>
                    <a:srgbClr val="002060"/>
                  </a:solidFill>
                </a:rPr>
                <a:t>Ministries</a:t>
              </a:r>
              <a:r>
                <a:rPr lang="fr-BE" sz="1600" b="1" dirty="0">
                  <a:solidFill>
                    <a:srgbClr val="002060"/>
                  </a:solidFill>
                </a:rPr>
                <a:t> for HE must </a:t>
              </a:r>
              <a:r>
                <a:rPr lang="fr-BE" sz="1600" b="1" dirty="0" err="1" smtClean="0">
                  <a:solidFill>
                    <a:srgbClr val="002060"/>
                  </a:solidFill>
                </a:rPr>
                <a:t>participate</a:t>
              </a:r>
              <a:endParaRPr lang="en-GB" sz="1600" b="1" dirty="0">
                <a:solidFill>
                  <a:srgbClr val="002060"/>
                </a:solidFill>
              </a:endParaRPr>
            </a:p>
          </p:txBody>
        </p:sp>
        <p:sp>
          <p:nvSpPr>
            <p:cNvPr id="11" name="Rectangle 10"/>
            <p:cNvSpPr/>
            <p:nvPr/>
          </p:nvSpPr>
          <p:spPr>
            <a:xfrm rot="15763738">
              <a:off x="4232139" y="3825801"/>
              <a:ext cx="263484" cy="212744"/>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Freeform 11"/>
            <p:cNvSpPr/>
            <p:nvPr/>
          </p:nvSpPr>
          <p:spPr>
            <a:xfrm>
              <a:off x="383666" y="4628977"/>
              <a:ext cx="6487100" cy="1519001"/>
            </a:xfrm>
            <a:custGeom>
              <a:avLst/>
              <a:gdLst>
                <a:gd name="connsiteX0" fmla="*/ 0 w 4105929"/>
                <a:gd name="connsiteY0" fmla="*/ 151969 h 1519691"/>
                <a:gd name="connsiteX1" fmla="*/ 151969 w 4105929"/>
                <a:gd name="connsiteY1" fmla="*/ 0 h 1519691"/>
                <a:gd name="connsiteX2" fmla="*/ 3953960 w 4105929"/>
                <a:gd name="connsiteY2" fmla="*/ 0 h 1519691"/>
                <a:gd name="connsiteX3" fmla="*/ 4105929 w 4105929"/>
                <a:gd name="connsiteY3" fmla="*/ 151969 h 1519691"/>
                <a:gd name="connsiteX4" fmla="*/ 4105929 w 4105929"/>
                <a:gd name="connsiteY4" fmla="*/ 1367722 h 1519691"/>
                <a:gd name="connsiteX5" fmla="*/ 3953960 w 4105929"/>
                <a:gd name="connsiteY5" fmla="*/ 1519691 h 1519691"/>
                <a:gd name="connsiteX6" fmla="*/ 151969 w 4105929"/>
                <a:gd name="connsiteY6" fmla="*/ 1519691 h 1519691"/>
                <a:gd name="connsiteX7" fmla="*/ 0 w 4105929"/>
                <a:gd name="connsiteY7" fmla="*/ 1367722 h 1519691"/>
                <a:gd name="connsiteX8" fmla="*/ 0 w 4105929"/>
                <a:gd name="connsiteY8" fmla="*/ 151969 h 1519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5929" h="1519691">
                  <a:moveTo>
                    <a:pt x="0" y="151969"/>
                  </a:moveTo>
                  <a:cubicBezTo>
                    <a:pt x="0" y="68039"/>
                    <a:pt x="68039" y="0"/>
                    <a:pt x="151969" y="0"/>
                  </a:cubicBezTo>
                  <a:lnTo>
                    <a:pt x="3953960" y="0"/>
                  </a:lnTo>
                  <a:cubicBezTo>
                    <a:pt x="4037890" y="0"/>
                    <a:pt x="4105929" y="68039"/>
                    <a:pt x="4105929" y="151969"/>
                  </a:cubicBezTo>
                  <a:lnTo>
                    <a:pt x="4105929" y="1367722"/>
                  </a:lnTo>
                  <a:cubicBezTo>
                    <a:pt x="4105929" y="1451652"/>
                    <a:pt x="4037890" y="1519691"/>
                    <a:pt x="3953960" y="1519691"/>
                  </a:cubicBezTo>
                  <a:lnTo>
                    <a:pt x="151969" y="1519691"/>
                  </a:lnTo>
                  <a:cubicBezTo>
                    <a:pt x="68039" y="1519691"/>
                    <a:pt x="0" y="1451652"/>
                    <a:pt x="0" y="1367722"/>
                  </a:cubicBezTo>
                  <a:lnTo>
                    <a:pt x="0" y="151969"/>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0710" tIns="120710" rIns="120710" bIns="120710" spcCol="1270" anchor="ctr"/>
            <a:lstStyle/>
            <a:p>
              <a:pPr algn="ctr" defTabSz="977900">
                <a:lnSpc>
                  <a:spcPct val="90000"/>
                </a:lnSpc>
                <a:spcAft>
                  <a:spcPts val="0"/>
                </a:spcAft>
                <a:defRPr/>
              </a:pPr>
              <a:r>
                <a:rPr lang="en-US" sz="2000" b="1" dirty="0">
                  <a:solidFill>
                    <a:srgbClr val="FF0000"/>
                  </a:solidFill>
                </a:rPr>
                <a:t>At least </a:t>
              </a:r>
              <a:r>
                <a:rPr lang="en-US" sz="2000" b="1" dirty="0">
                  <a:solidFill>
                    <a:srgbClr val="0070C0"/>
                  </a:solidFill>
                </a:rPr>
                <a:t>as many </a:t>
              </a:r>
            </a:p>
            <a:p>
              <a:pPr algn="ctr" defTabSz="977900">
                <a:lnSpc>
                  <a:spcPct val="90000"/>
                </a:lnSpc>
                <a:spcAft>
                  <a:spcPts val="0"/>
                </a:spcAft>
                <a:defRPr/>
              </a:pPr>
              <a:r>
                <a:rPr lang="en-US" sz="2000" b="1" dirty="0">
                  <a:solidFill>
                    <a:srgbClr val="0070C0"/>
                  </a:solidFill>
                </a:rPr>
                <a:t>Partner Country HEIs as </a:t>
              </a:r>
              <a:r>
                <a:rPr lang="en-US" sz="2000" b="1" dirty="0" err="1">
                  <a:solidFill>
                    <a:srgbClr val="0070C0"/>
                  </a:solidFill>
                </a:rPr>
                <a:t>Programme</a:t>
              </a:r>
              <a:r>
                <a:rPr lang="en-US" sz="2000" b="1" dirty="0">
                  <a:solidFill>
                    <a:srgbClr val="0070C0"/>
                  </a:solidFill>
                </a:rPr>
                <a:t> Country  </a:t>
              </a:r>
              <a:r>
                <a:rPr lang="en-US" sz="2000" b="1" dirty="0" smtClean="0">
                  <a:solidFill>
                    <a:srgbClr val="0070C0"/>
                  </a:solidFill>
                </a:rPr>
                <a:t>HEIs</a:t>
              </a:r>
              <a:endParaRPr lang="en-GB" sz="2000" b="1" dirty="0">
                <a:solidFill>
                  <a:srgbClr val="0070C0"/>
                </a:solidFill>
              </a:endParaRPr>
            </a:p>
          </p:txBody>
        </p:sp>
        <p:sp>
          <p:nvSpPr>
            <p:cNvPr id="13" name="Freeform 12"/>
            <p:cNvSpPr/>
            <p:nvPr/>
          </p:nvSpPr>
          <p:spPr>
            <a:xfrm>
              <a:off x="3701835" y="3256002"/>
              <a:ext cx="3164168" cy="1063460"/>
            </a:xfrm>
            <a:custGeom>
              <a:avLst/>
              <a:gdLst>
                <a:gd name="connsiteX0" fmla="*/ 0 w 3164098"/>
                <a:gd name="connsiteY0" fmla="*/ 106393 h 1063930"/>
                <a:gd name="connsiteX1" fmla="*/ 106393 w 3164098"/>
                <a:gd name="connsiteY1" fmla="*/ 0 h 1063930"/>
                <a:gd name="connsiteX2" fmla="*/ 3057705 w 3164098"/>
                <a:gd name="connsiteY2" fmla="*/ 0 h 1063930"/>
                <a:gd name="connsiteX3" fmla="*/ 3164098 w 3164098"/>
                <a:gd name="connsiteY3" fmla="*/ 106393 h 1063930"/>
                <a:gd name="connsiteX4" fmla="*/ 3164098 w 3164098"/>
                <a:gd name="connsiteY4" fmla="*/ 957537 h 1063930"/>
                <a:gd name="connsiteX5" fmla="*/ 3057705 w 3164098"/>
                <a:gd name="connsiteY5" fmla="*/ 1063930 h 1063930"/>
                <a:gd name="connsiteX6" fmla="*/ 106393 w 3164098"/>
                <a:gd name="connsiteY6" fmla="*/ 1063930 h 1063930"/>
                <a:gd name="connsiteX7" fmla="*/ 0 w 3164098"/>
                <a:gd name="connsiteY7" fmla="*/ 957537 h 1063930"/>
                <a:gd name="connsiteX8" fmla="*/ 0 w 3164098"/>
                <a:gd name="connsiteY8" fmla="*/ 106393 h 10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4098" h="1063930">
                  <a:moveTo>
                    <a:pt x="0" y="106393"/>
                  </a:moveTo>
                  <a:cubicBezTo>
                    <a:pt x="0" y="47634"/>
                    <a:pt x="47634" y="0"/>
                    <a:pt x="106393" y="0"/>
                  </a:cubicBezTo>
                  <a:lnTo>
                    <a:pt x="3057705" y="0"/>
                  </a:lnTo>
                  <a:cubicBezTo>
                    <a:pt x="3116464" y="0"/>
                    <a:pt x="3164098" y="47634"/>
                    <a:pt x="3164098" y="106393"/>
                  </a:cubicBezTo>
                  <a:lnTo>
                    <a:pt x="3164098" y="957537"/>
                  </a:lnTo>
                  <a:cubicBezTo>
                    <a:pt x="3164098" y="1016296"/>
                    <a:pt x="3116464" y="1063930"/>
                    <a:pt x="3057705" y="1063930"/>
                  </a:cubicBezTo>
                  <a:lnTo>
                    <a:pt x="106393" y="1063930"/>
                  </a:lnTo>
                  <a:cubicBezTo>
                    <a:pt x="47634" y="1063930"/>
                    <a:pt x="0" y="1016296"/>
                    <a:pt x="0" y="957537"/>
                  </a:cubicBezTo>
                  <a:lnTo>
                    <a:pt x="0" y="106393"/>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07361" tIns="107361" rIns="107361" bIns="107361" spcCol="1270" anchor="ctr"/>
            <a:lstStyle/>
            <a:p>
              <a:pPr algn="ctr" defTabSz="889000">
                <a:lnSpc>
                  <a:spcPct val="90000"/>
                </a:lnSpc>
                <a:spcAft>
                  <a:spcPct val="35000"/>
                </a:spcAft>
                <a:defRPr/>
              </a:pPr>
              <a:r>
                <a:rPr lang="en-US" sz="2000" b="1" dirty="0">
                  <a:solidFill>
                    <a:srgbClr val="0070C0"/>
                  </a:solidFill>
                </a:rPr>
                <a:t>Min. 1 C</a:t>
              </a:r>
              <a:r>
                <a:rPr lang="en-US" sz="2000" b="1" dirty="0" smtClean="0">
                  <a:solidFill>
                    <a:srgbClr val="0070C0"/>
                  </a:solidFill>
                </a:rPr>
                <a:t>ountry</a:t>
              </a:r>
              <a:endParaRPr lang="en-US" sz="2000" b="1" dirty="0">
                <a:solidFill>
                  <a:srgbClr val="0070C0"/>
                </a:solidFill>
              </a:endParaRPr>
            </a:p>
            <a:p>
              <a:pPr algn="ctr" defTabSz="889000">
                <a:lnSpc>
                  <a:spcPct val="90000"/>
                </a:lnSpc>
                <a:spcAft>
                  <a:spcPct val="35000"/>
                </a:spcAft>
                <a:defRPr/>
              </a:pPr>
              <a:r>
                <a:rPr lang="en-US" sz="2000" b="1" dirty="0">
                  <a:solidFill>
                    <a:srgbClr val="0070C0"/>
                  </a:solidFill>
                </a:rPr>
                <a:t>min.  2 </a:t>
              </a:r>
              <a:r>
                <a:rPr lang="en-US" sz="2000" b="1" dirty="0" smtClean="0">
                  <a:solidFill>
                    <a:srgbClr val="0070C0"/>
                  </a:solidFill>
                </a:rPr>
                <a:t>HEI /each</a:t>
              </a:r>
              <a:endParaRPr lang="en-GB" sz="2000" b="1" dirty="0">
                <a:solidFill>
                  <a:srgbClr val="0070C0"/>
                </a:solidFill>
              </a:endParaRPr>
            </a:p>
          </p:txBody>
        </p:sp>
      </p:grpSp>
      <p:pic>
        <p:nvPicPr>
          <p:cNvPr id="50181" name="Picture 8" descr="http://www.pointonelaw.com/wp-content/uploads/2013/02/The-Rules-Scr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486" y="1"/>
            <a:ext cx="136551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TextBox 1"/>
          <p:cNvSpPr txBox="1">
            <a:spLocks noChangeArrowheads="1"/>
          </p:cNvSpPr>
          <p:nvPr/>
        </p:nvSpPr>
        <p:spPr bwMode="auto">
          <a:xfrm>
            <a:off x="223573" y="2349501"/>
            <a:ext cx="331919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0000"/>
                </a:solidFill>
                <a:latin typeface="Verdana" pitchFamily="34" charset="0"/>
                <a:cs typeface="Arial" pitchFamily="34" charset="0"/>
                <a:sym typeface="Webdings" pitchFamily="18" charset="2"/>
              </a:defRPr>
            </a:lvl1pPr>
            <a:lvl2pPr marL="742950" indent="-285750" eaLnBrk="0" hangingPunct="0">
              <a:defRPr sz="2400">
                <a:solidFill>
                  <a:srgbClr val="FF0000"/>
                </a:solidFill>
                <a:latin typeface="Verdana" pitchFamily="34" charset="0"/>
                <a:cs typeface="Arial" pitchFamily="34" charset="0"/>
                <a:sym typeface="Webdings" pitchFamily="18" charset="2"/>
              </a:defRPr>
            </a:lvl2pPr>
            <a:lvl3pPr marL="1143000" indent="-228600" eaLnBrk="0" hangingPunct="0">
              <a:defRPr sz="2400">
                <a:solidFill>
                  <a:srgbClr val="FF0000"/>
                </a:solidFill>
                <a:latin typeface="Verdana" pitchFamily="34" charset="0"/>
                <a:cs typeface="Arial" pitchFamily="34" charset="0"/>
                <a:sym typeface="Webdings" pitchFamily="18" charset="2"/>
              </a:defRPr>
            </a:lvl3pPr>
            <a:lvl4pPr marL="1600200" indent="-228600" eaLnBrk="0" hangingPunct="0">
              <a:defRPr sz="2400">
                <a:solidFill>
                  <a:srgbClr val="FF0000"/>
                </a:solidFill>
                <a:latin typeface="Verdana" pitchFamily="34" charset="0"/>
                <a:cs typeface="Arial" pitchFamily="34" charset="0"/>
                <a:sym typeface="Webdings" pitchFamily="18" charset="2"/>
              </a:defRPr>
            </a:lvl4pPr>
            <a:lvl5pPr marL="2057400" indent="-228600" eaLnBrk="0" hangingPunct="0">
              <a:defRPr sz="2400">
                <a:solidFill>
                  <a:srgbClr val="FF0000"/>
                </a:solidFill>
                <a:latin typeface="Verdana" pitchFamily="34" charset="0"/>
                <a:cs typeface="Arial" pitchFamily="34" charset="0"/>
                <a:sym typeface="Webdings" pitchFamily="18" charset="2"/>
              </a:defRPr>
            </a:lvl5pPr>
            <a:lvl6pPr marL="2514600" indent="-228600" eaLnBrk="0" fontAlgn="base" hangingPunct="0">
              <a:spcBef>
                <a:spcPct val="0"/>
              </a:spcBef>
              <a:spcAft>
                <a:spcPct val="0"/>
              </a:spcAft>
              <a:defRPr sz="2400">
                <a:solidFill>
                  <a:srgbClr val="FF0000"/>
                </a:solidFill>
                <a:latin typeface="Verdana" pitchFamily="34" charset="0"/>
                <a:cs typeface="Arial" pitchFamily="34" charset="0"/>
                <a:sym typeface="Webdings" pitchFamily="18" charset="2"/>
              </a:defRPr>
            </a:lvl6pPr>
            <a:lvl7pPr marL="2971800" indent="-228600" eaLnBrk="0" fontAlgn="base" hangingPunct="0">
              <a:spcBef>
                <a:spcPct val="0"/>
              </a:spcBef>
              <a:spcAft>
                <a:spcPct val="0"/>
              </a:spcAft>
              <a:defRPr sz="2400">
                <a:solidFill>
                  <a:srgbClr val="FF0000"/>
                </a:solidFill>
                <a:latin typeface="Verdana" pitchFamily="34" charset="0"/>
                <a:cs typeface="Arial" pitchFamily="34" charset="0"/>
                <a:sym typeface="Webdings" pitchFamily="18" charset="2"/>
              </a:defRPr>
            </a:lvl7pPr>
            <a:lvl8pPr marL="3429000" indent="-228600" eaLnBrk="0" fontAlgn="base" hangingPunct="0">
              <a:spcBef>
                <a:spcPct val="0"/>
              </a:spcBef>
              <a:spcAft>
                <a:spcPct val="0"/>
              </a:spcAft>
              <a:defRPr sz="2400">
                <a:solidFill>
                  <a:srgbClr val="FF0000"/>
                </a:solidFill>
                <a:latin typeface="Verdana" pitchFamily="34" charset="0"/>
                <a:cs typeface="Arial" pitchFamily="34" charset="0"/>
                <a:sym typeface="Webdings" pitchFamily="18" charset="2"/>
              </a:defRPr>
            </a:lvl8pPr>
            <a:lvl9pPr marL="3886200" indent="-228600" eaLnBrk="0" fontAlgn="base" hangingPunct="0">
              <a:spcBef>
                <a:spcPct val="0"/>
              </a:spcBef>
              <a:spcAft>
                <a:spcPct val="0"/>
              </a:spcAft>
              <a:defRPr sz="2400">
                <a:solidFill>
                  <a:srgbClr val="FF0000"/>
                </a:solidFill>
                <a:latin typeface="Verdana" pitchFamily="34" charset="0"/>
                <a:cs typeface="Arial" pitchFamily="34" charset="0"/>
                <a:sym typeface="Webdings" pitchFamily="18" charset="2"/>
              </a:defRPr>
            </a:lvl9pPr>
          </a:lstStyle>
          <a:p>
            <a:pPr>
              <a:defRPr/>
            </a:pPr>
            <a:r>
              <a:rPr lang="fr-BE" sz="1700" b="1" cap="small" dirty="0" smtClean="0">
                <a:solidFill>
                  <a:srgbClr val="0070C0"/>
                </a:solidFill>
                <a:ea typeface="+mn-ea"/>
              </a:rPr>
              <a:t>   Programme Countries</a:t>
            </a:r>
            <a:endParaRPr lang="en-GB" sz="1700" dirty="0">
              <a:solidFill>
                <a:srgbClr val="0070C0"/>
              </a:solidFill>
              <a:ea typeface="+mn-ea"/>
            </a:endParaRPr>
          </a:p>
        </p:txBody>
      </p:sp>
      <p:sp>
        <p:nvSpPr>
          <p:cNvPr id="36875" name="TextBox 1"/>
          <p:cNvSpPr txBox="1">
            <a:spLocks noChangeArrowheads="1"/>
          </p:cNvSpPr>
          <p:nvPr/>
        </p:nvSpPr>
        <p:spPr bwMode="auto">
          <a:xfrm>
            <a:off x="3859213" y="2349501"/>
            <a:ext cx="342238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0000"/>
                </a:solidFill>
                <a:latin typeface="Verdana" pitchFamily="34" charset="0"/>
                <a:cs typeface="Arial" pitchFamily="34" charset="0"/>
                <a:sym typeface="Webdings" pitchFamily="18" charset="2"/>
              </a:defRPr>
            </a:lvl1pPr>
            <a:lvl2pPr marL="742950" indent="-285750" eaLnBrk="0" hangingPunct="0">
              <a:defRPr sz="2400">
                <a:solidFill>
                  <a:srgbClr val="FF0000"/>
                </a:solidFill>
                <a:latin typeface="Verdana" pitchFamily="34" charset="0"/>
                <a:cs typeface="Arial" pitchFamily="34" charset="0"/>
                <a:sym typeface="Webdings" pitchFamily="18" charset="2"/>
              </a:defRPr>
            </a:lvl2pPr>
            <a:lvl3pPr marL="1143000" indent="-228600" eaLnBrk="0" hangingPunct="0">
              <a:defRPr sz="2400">
                <a:solidFill>
                  <a:srgbClr val="FF0000"/>
                </a:solidFill>
                <a:latin typeface="Verdana" pitchFamily="34" charset="0"/>
                <a:cs typeface="Arial" pitchFamily="34" charset="0"/>
                <a:sym typeface="Webdings" pitchFamily="18" charset="2"/>
              </a:defRPr>
            </a:lvl3pPr>
            <a:lvl4pPr marL="1600200" indent="-228600" eaLnBrk="0" hangingPunct="0">
              <a:defRPr sz="2400">
                <a:solidFill>
                  <a:srgbClr val="FF0000"/>
                </a:solidFill>
                <a:latin typeface="Verdana" pitchFamily="34" charset="0"/>
                <a:cs typeface="Arial" pitchFamily="34" charset="0"/>
                <a:sym typeface="Webdings" pitchFamily="18" charset="2"/>
              </a:defRPr>
            </a:lvl4pPr>
            <a:lvl5pPr marL="2057400" indent="-228600" eaLnBrk="0" hangingPunct="0">
              <a:defRPr sz="2400">
                <a:solidFill>
                  <a:srgbClr val="FF0000"/>
                </a:solidFill>
                <a:latin typeface="Verdana" pitchFamily="34" charset="0"/>
                <a:cs typeface="Arial" pitchFamily="34" charset="0"/>
                <a:sym typeface="Webdings" pitchFamily="18" charset="2"/>
              </a:defRPr>
            </a:lvl5pPr>
            <a:lvl6pPr marL="2514600" indent="-228600" eaLnBrk="0" fontAlgn="base" hangingPunct="0">
              <a:spcBef>
                <a:spcPct val="0"/>
              </a:spcBef>
              <a:spcAft>
                <a:spcPct val="0"/>
              </a:spcAft>
              <a:defRPr sz="2400">
                <a:solidFill>
                  <a:srgbClr val="FF0000"/>
                </a:solidFill>
                <a:latin typeface="Verdana" pitchFamily="34" charset="0"/>
                <a:cs typeface="Arial" pitchFamily="34" charset="0"/>
                <a:sym typeface="Webdings" pitchFamily="18" charset="2"/>
              </a:defRPr>
            </a:lvl6pPr>
            <a:lvl7pPr marL="2971800" indent="-228600" eaLnBrk="0" fontAlgn="base" hangingPunct="0">
              <a:spcBef>
                <a:spcPct val="0"/>
              </a:spcBef>
              <a:spcAft>
                <a:spcPct val="0"/>
              </a:spcAft>
              <a:defRPr sz="2400">
                <a:solidFill>
                  <a:srgbClr val="FF0000"/>
                </a:solidFill>
                <a:latin typeface="Verdana" pitchFamily="34" charset="0"/>
                <a:cs typeface="Arial" pitchFamily="34" charset="0"/>
                <a:sym typeface="Webdings" pitchFamily="18" charset="2"/>
              </a:defRPr>
            </a:lvl7pPr>
            <a:lvl8pPr marL="3429000" indent="-228600" eaLnBrk="0" fontAlgn="base" hangingPunct="0">
              <a:spcBef>
                <a:spcPct val="0"/>
              </a:spcBef>
              <a:spcAft>
                <a:spcPct val="0"/>
              </a:spcAft>
              <a:defRPr sz="2400">
                <a:solidFill>
                  <a:srgbClr val="FF0000"/>
                </a:solidFill>
                <a:latin typeface="Verdana" pitchFamily="34" charset="0"/>
                <a:cs typeface="Arial" pitchFamily="34" charset="0"/>
                <a:sym typeface="Webdings" pitchFamily="18" charset="2"/>
              </a:defRPr>
            </a:lvl8pPr>
            <a:lvl9pPr marL="3886200" indent="-228600" eaLnBrk="0" fontAlgn="base" hangingPunct="0">
              <a:spcBef>
                <a:spcPct val="0"/>
              </a:spcBef>
              <a:spcAft>
                <a:spcPct val="0"/>
              </a:spcAft>
              <a:defRPr sz="2400">
                <a:solidFill>
                  <a:srgbClr val="FF0000"/>
                </a:solidFill>
                <a:latin typeface="Verdana" pitchFamily="34" charset="0"/>
                <a:cs typeface="Arial" pitchFamily="34" charset="0"/>
                <a:sym typeface="Webdings" pitchFamily="18" charset="2"/>
              </a:defRPr>
            </a:lvl9pPr>
          </a:lstStyle>
          <a:p>
            <a:pPr>
              <a:defRPr/>
            </a:pPr>
            <a:r>
              <a:rPr lang="fr-BE" sz="1700" b="1" cap="small" dirty="0" smtClean="0">
                <a:solidFill>
                  <a:srgbClr val="0070C0"/>
                </a:solidFill>
                <a:ea typeface="+mn-ea"/>
              </a:rPr>
              <a:t>    Partner Countries</a:t>
            </a:r>
            <a:endParaRPr lang="en-GB" sz="1700" dirty="0">
              <a:solidFill>
                <a:srgbClr val="0070C0"/>
              </a:solidFill>
              <a:ea typeface="+mn-ea"/>
            </a:endParaRPr>
          </a:p>
        </p:txBody>
      </p:sp>
      <p:sp>
        <p:nvSpPr>
          <p:cNvPr id="52233" name="Slide Number Placeholder 1"/>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defRPr/>
            </a:pPr>
            <a:fld id="{96920696-0259-4B00-AD1C-404E00EEC9B1}" type="slidenum">
              <a:rPr lang="en-GB" altLang="en-US" sz="1400" smtClean="0">
                <a:solidFill>
                  <a:schemeClr val="tx1"/>
                </a:solidFill>
                <a:latin typeface="Arial" pitchFamily="34" charset="0"/>
              </a:rPr>
              <a:pPr eaLnBrk="1" hangingPunct="1">
                <a:defRPr/>
              </a:pPr>
              <a:t>15</a:t>
            </a:fld>
            <a:endParaRPr lang="en-GB" altLang="en-US" sz="1400" smtClean="0">
              <a:solidFill>
                <a:schemeClr val="tx1"/>
              </a:solidFill>
              <a:latin typeface="Arial" pitchFamily="34" charset="0"/>
            </a:endParaRPr>
          </a:p>
        </p:txBody>
      </p:sp>
      <p:sp>
        <p:nvSpPr>
          <p:cNvPr id="50186" name="TextBox 1"/>
          <p:cNvSpPr txBox="1">
            <a:spLocks noChangeArrowheads="1"/>
          </p:cNvSpPr>
          <p:nvPr/>
        </p:nvSpPr>
        <p:spPr bwMode="auto">
          <a:xfrm>
            <a:off x="223573" y="5940425"/>
            <a:ext cx="9136328" cy="64633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sz="2000" b="1">
                <a:solidFill>
                  <a:srgbClr val="0F5494"/>
                </a:solidFill>
                <a:latin typeface="Verdana" pitchFamily="34" charset="0"/>
                <a:ea typeface="MS PGothic" pitchFamily="34" charset="-128"/>
              </a:defRPr>
            </a:lvl2pPr>
            <a:lvl3pPr marL="1143000" indent="-228600" eaLnBrk="0" hangingPunct="0">
              <a:spcBef>
                <a:spcPct val="20000"/>
              </a:spcBef>
              <a:defRPr sz="1400">
                <a:solidFill>
                  <a:srgbClr val="0F5494"/>
                </a:solidFill>
                <a:latin typeface="Verdana"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lvl="1" indent="0" eaLnBrk="1" hangingPunct="1">
              <a:spcBef>
                <a:spcPct val="0"/>
              </a:spcBef>
              <a:buClrTx/>
              <a:buNone/>
            </a:pPr>
            <a:r>
              <a:rPr lang="en-GB" altLang="en-US" sz="1800" b="1" i="0" dirty="0" smtClean="0">
                <a:solidFill>
                  <a:srgbClr val="FFFF00"/>
                </a:solidFill>
              </a:rPr>
              <a:t>ATTENTION</a:t>
            </a:r>
            <a:r>
              <a:rPr lang="en-GB" altLang="en-US" sz="1800" i="0" dirty="0" smtClean="0">
                <a:solidFill>
                  <a:srgbClr val="FFFF00"/>
                </a:solidFill>
              </a:rPr>
              <a:t>: </a:t>
            </a:r>
            <a:r>
              <a:rPr lang="fr-BE" altLang="en-US" sz="1800" dirty="0" smtClean="0">
                <a:solidFill>
                  <a:srgbClr val="FFFF00"/>
                </a:solidFill>
              </a:rPr>
              <a:t>Exception </a:t>
            </a:r>
            <a:r>
              <a:rPr lang="fr-BE" altLang="en-US" sz="1800" dirty="0" err="1">
                <a:solidFill>
                  <a:srgbClr val="FFFF00"/>
                </a:solidFill>
              </a:rPr>
              <a:t>Russia</a:t>
            </a:r>
            <a:r>
              <a:rPr lang="fr-BE" altLang="en-US" sz="1800" dirty="0">
                <a:solidFill>
                  <a:srgbClr val="FFFF00"/>
                </a:solidFill>
              </a:rPr>
              <a:t>  Latin </a:t>
            </a:r>
            <a:r>
              <a:rPr lang="fr-BE" altLang="en-US" sz="1800" dirty="0" err="1">
                <a:solidFill>
                  <a:srgbClr val="FFFF00"/>
                </a:solidFill>
              </a:rPr>
              <a:t>America</a:t>
            </a:r>
            <a:r>
              <a:rPr lang="fr-BE" altLang="en-US" sz="1800" dirty="0">
                <a:solidFill>
                  <a:srgbClr val="FFFF00"/>
                </a:solidFill>
              </a:rPr>
              <a:t>, </a:t>
            </a:r>
            <a:r>
              <a:rPr lang="fr-BE" altLang="en-US" sz="1800" dirty="0" err="1">
                <a:solidFill>
                  <a:srgbClr val="FFFF00"/>
                </a:solidFill>
              </a:rPr>
              <a:t>Syria</a:t>
            </a:r>
            <a:r>
              <a:rPr lang="fr-BE" altLang="en-US" sz="1800" dirty="0">
                <a:solidFill>
                  <a:srgbClr val="FFFF00"/>
                </a:solidFill>
              </a:rPr>
              <a:t>, </a:t>
            </a:r>
            <a:r>
              <a:rPr lang="fr-BE" altLang="en-US" sz="1800" dirty="0" err="1">
                <a:solidFill>
                  <a:srgbClr val="FFFF00"/>
                </a:solidFill>
              </a:rPr>
              <a:t>Libya</a:t>
            </a:r>
            <a:endParaRPr lang="en-GB" altLang="en-US" sz="1800" dirty="0">
              <a:solidFill>
                <a:srgbClr val="FFFF00"/>
              </a:solidFill>
            </a:endParaRPr>
          </a:p>
          <a:p>
            <a:pPr eaLnBrk="1" hangingPunct="1">
              <a:spcBef>
                <a:spcPct val="0"/>
              </a:spcBef>
              <a:buClrTx/>
              <a:buFontTx/>
              <a:buNone/>
            </a:pPr>
            <a:r>
              <a:rPr lang="en-GB" altLang="en-US" sz="1800" b="1" i="0" dirty="0">
                <a:solidFill>
                  <a:srgbClr val="FFFF00"/>
                </a:solidFill>
              </a:rPr>
              <a:t> </a:t>
            </a:r>
          </a:p>
        </p:txBody>
      </p:sp>
      <p:grpSp>
        <p:nvGrpSpPr>
          <p:cNvPr id="17" name="Group 16"/>
          <p:cNvGrpSpPr/>
          <p:nvPr/>
        </p:nvGrpSpPr>
        <p:grpSpPr>
          <a:xfrm>
            <a:off x="290911" y="1394804"/>
            <a:ext cx="9476510" cy="359992"/>
            <a:chOff x="0" y="0"/>
            <a:chExt cx="9476510" cy="359992"/>
          </a:xfrm>
          <a:scene3d>
            <a:camera prst="orthographicFront"/>
            <a:lightRig rig="flat" dir="t"/>
          </a:scene3d>
        </p:grpSpPr>
        <p:sp>
          <p:nvSpPr>
            <p:cNvPr id="18" name="Rounded Rectangle 17"/>
            <p:cNvSpPr/>
            <p:nvPr/>
          </p:nvSpPr>
          <p:spPr>
            <a:xfrm>
              <a:off x="0" y="0"/>
              <a:ext cx="9476510" cy="359992"/>
            </a:xfrm>
            <a:prstGeom prst="roundRect">
              <a:avLst/>
            </a:prstGeom>
            <a:solidFill>
              <a:srgbClr val="00B0F0"/>
            </a:solidFill>
            <a:sp3d prstMaterial="dkEdge">
              <a:bevelT w="8200" h="38100"/>
            </a:sp3d>
          </p:spPr>
          <p:style>
            <a:lnRef idx="0">
              <a:schemeClr val="dk1">
                <a:shade val="80000"/>
                <a:hueOff val="0"/>
                <a:satOff val="0"/>
                <a:lumOff val="0"/>
                <a:alphaOff val="0"/>
              </a:schemeClr>
            </a:lnRef>
            <a:fillRef idx="2">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9" name="Rounded Rectangle 4"/>
            <p:cNvSpPr/>
            <p:nvPr/>
          </p:nvSpPr>
          <p:spPr>
            <a:xfrm>
              <a:off x="17573" y="17573"/>
              <a:ext cx="9441364" cy="32484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fr-BE" sz="2400" b="1" kern="1200" dirty="0" smtClean="0">
                  <a:solidFill>
                    <a:schemeClr val="bg1"/>
                  </a:solidFill>
                  <a:effectLst>
                    <a:outerShdw blurRad="38100" dist="38100" dir="2700000" algn="tl">
                      <a:srgbClr val="000000">
                        <a:alpha val="43137"/>
                      </a:srgbClr>
                    </a:outerShdw>
                  </a:effectLst>
                </a:rPr>
                <a:t>Consortium Structure</a:t>
              </a:r>
              <a:endParaRPr lang="en-GB" sz="2400" b="1" kern="120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988611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193675" y="1174750"/>
            <a:ext cx="9423400" cy="598488"/>
          </a:xfrm>
          <a:prstGeom prst="roundRect">
            <a:avLst/>
          </a:prstGeom>
          <a:solidFill>
            <a:srgbClr val="00B0F0"/>
          </a:solidFill>
          <a:ln>
            <a:solidFill>
              <a:schemeClr val="tx2">
                <a:lumMod val="20000"/>
                <a:lumOff val="8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spcBef>
                <a:spcPct val="50000"/>
              </a:spcBef>
              <a:defRPr/>
            </a:pPr>
            <a:r>
              <a:rPr lang="en-GB" sz="2800" b="1" kern="0" dirty="0">
                <a:solidFill>
                  <a:schemeClr val="bg1"/>
                </a:solidFill>
                <a:effectLst>
                  <a:outerShdw blurRad="38100" dist="38100" dir="2700000" algn="tl">
                    <a:srgbClr val="000000">
                      <a:alpha val="43137"/>
                    </a:srgbClr>
                  </a:outerShdw>
                </a:effectLst>
                <a:ea typeface="+mj-ea"/>
                <a:cs typeface="+mj-cs"/>
              </a:rPr>
              <a:t>Priorities &amp; Types of projects</a:t>
            </a:r>
            <a:endParaRPr lang="en-GB" sz="3200" dirty="0">
              <a:solidFill>
                <a:schemeClr val="bg1"/>
              </a:solidFill>
              <a:effectLst>
                <a:outerShdw blurRad="38100" dist="38100" dir="2700000" algn="tl">
                  <a:srgbClr val="000000">
                    <a:alpha val="43137"/>
                  </a:srgbClr>
                </a:outerShdw>
              </a:effectLst>
            </a:endParaRPr>
          </a:p>
        </p:txBody>
      </p:sp>
      <p:sp>
        <p:nvSpPr>
          <p:cNvPr id="41988" name="Slide Number Placeholder 1"/>
          <p:cNvSpPr>
            <a:spLocks noGrp="1"/>
          </p:cNvSpPr>
          <p:nvPr>
            <p:ph type="sldNum" sz="quarter" idx="12"/>
          </p:nvPr>
        </p:nvSpPr>
        <p:spPr>
          <a:xfrm>
            <a:off x="7385050" y="6297613"/>
            <a:ext cx="2311400" cy="476250"/>
          </a:xfrm>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BBE47456-5B62-4B0D-8287-E01B0C04F507}" type="slidenum">
              <a:rPr lang="en-GB" altLang="en-US" sz="1400" smtClean="0">
                <a:solidFill>
                  <a:schemeClr val="tx1"/>
                </a:solidFill>
                <a:latin typeface="Arial" pitchFamily="34" charset="0"/>
              </a:rPr>
              <a:pPr eaLnBrk="1" hangingPunct="1">
                <a:defRPr/>
              </a:pPr>
              <a:t>16</a:t>
            </a:fld>
            <a:endParaRPr lang="en-GB" altLang="en-US" sz="1400" smtClean="0">
              <a:solidFill>
                <a:schemeClr val="tx1"/>
              </a:solidFill>
              <a:latin typeface="Arial" pitchFamily="34" charset="0"/>
            </a:endParaRPr>
          </a:p>
        </p:txBody>
      </p:sp>
      <p:sp>
        <p:nvSpPr>
          <p:cNvPr id="19" name="Rectangle 18"/>
          <p:cNvSpPr/>
          <p:nvPr/>
        </p:nvSpPr>
        <p:spPr bwMode="auto">
          <a:xfrm>
            <a:off x="395287" y="1881186"/>
            <a:ext cx="9129713" cy="375925"/>
          </a:xfrm>
          <a:prstGeom prst="rect">
            <a:avLst/>
          </a:prstGeom>
          <a:solidFill>
            <a:srgbClr val="5488C8"/>
          </a:solidFill>
          <a:ln>
            <a:noFill/>
          </a:ln>
          <a:effectLst/>
          <a:extLst/>
        </p:spPr>
        <p:txBody>
          <a:bodyPr anchor="ctr"/>
          <a:lstStyle/>
          <a:p>
            <a:pPr defTabSz="1111250">
              <a:lnSpc>
                <a:spcPct val="90000"/>
              </a:lnSpc>
              <a:spcAft>
                <a:spcPct val="35000"/>
              </a:spcAft>
              <a:defRPr/>
            </a:pPr>
            <a:r>
              <a:rPr lang="en-GB" sz="2500" b="1" dirty="0">
                <a:solidFill>
                  <a:schemeClr val="lt1"/>
                </a:solidFill>
                <a:latin typeface="+mn-lt"/>
                <a:cs typeface="Arial" pitchFamily="34" charset="0"/>
              </a:rPr>
              <a:t>National </a:t>
            </a:r>
            <a:r>
              <a:rPr lang="en-GB" sz="2500" b="1" dirty="0" smtClean="0">
                <a:solidFill>
                  <a:schemeClr val="lt1"/>
                </a:solidFill>
                <a:latin typeface="+mn-lt"/>
                <a:cs typeface="Arial" pitchFamily="34" charset="0"/>
              </a:rPr>
              <a:t>Projects must address:</a:t>
            </a:r>
            <a:endParaRPr lang="en-GB" sz="2500" b="1" dirty="0">
              <a:solidFill>
                <a:schemeClr val="lt1"/>
              </a:solidFill>
              <a:latin typeface="+mn-lt"/>
              <a:cs typeface="Arial" pitchFamily="34" charset="0"/>
            </a:endParaRPr>
          </a:p>
        </p:txBody>
      </p:sp>
      <p:grpSp>
        <p:nvGrpSpPr>
          <p:cNvPr id="39941" name="Group 24"/>
          <p:cNvGrpSpPr>
            <a:grpSpLocks/>
          </p:cNvGrpSpPr>
          <p:nvPr/>
        </p:nvGrpSpPr>
        <p:grpSpPr bwMode="auto">
          <a:xfrm>
            <a:off x="395288" y="4064793"/>
            <a:ext cx="9221787" cy="2336008"/>
            <a:chOff x="4211960" y="3201515"/>
            <a:chExt cx="4444796" cy="2835229"/>
          </a:xfrm>
        </p:grpSpPr>
        <p:sp>
          <p:nvSpPr>
            <p:cNvPr id="21" name="Rectangle 20"/>
            <p:cNvSpPr/>
            <p:nvPr/>
          </p:nvSpPr>
          <p:spPr bwMode="auto">
            <a:xfrm>
              <a:off x="4211960" y="3201515"/>
              <a:ext cx="4444796" cy="569764"/>
            </a:xfrm>
            <a:prstGeom prst="rect">
              <a:avLst/>
            </a:prstGeom>
            <a:solidFill>
              <a:srgbClr val="5488C8"/>
            </a:solidFill>
            <a:ln>
              <a:noFill/>
            </a:ln>
            <a:effectLst/>
            <a:extLst/>
          </p:spPr>
          <p:txBody>
            <a:bodyPr anchor="ctr"/>
            <a:lstStyle/>
            <a:p>
              <a:pPr>
                <a:defRPr/>
              </a:pPr>
              <a:r>
                <a:rPr lang="fr-BE" sz="2500" b="1" dirty="0">
                  <a:solidFill>
                    <a:schemeClr val="lt1"/>
                  </a:solidFill>
                  <a:latin typeface="+mn-lt"/>
                  <a:cs typeface="Arial" pitchFamily="34" charset="0"/>
                </a:rPr>
                <a:t>Multi-Country </a:t>
              </a:r>
              <a:r>
                <a:rPr lang="fr-BE" sz="2500" b="1" dirty="0" err="1">
                  <a:solidFill>
                    <a:schemeClr val="lt1"/>
                  </a:solidFill>
                  <a:latin typeface="+mn-lt"/>
                  <a:cs typeface="Arial" pitchFamily="34" charset="0"/>
                </a:rPr>
                <a:t>Projects</a:t>
              </a:r>
              <a:endParaRPr lang="en-GB" sz="2500" b="1" dirty="0">
                <a:solidFill>
                  <a:schemeClr val="lt1"/>
                </a:solidFill>
                <a:latin typeface="+mn-lt"/>
                <a:cs typeface="Arial" pitchFamily="34" charset="0"/>
              </a:endParaRPr>
            </a:p>
          </p:txBody>
        </p:sp>
        <p:sp>
          <p:nvSpPr>
            <p:cNvPr id="39945" name="Rectangle 21"/>
            <p:cNvSpPr>
              <a:spLocks noChangeArrowheads="1"/>
            </p:cNvSpPr>
            <p:nvPr/>
          </p:nvSpPr>
          <p:spPr bwMode="auto">
            <a:xfrm>
              <a:off x="4211960" y="3780802"/>
              <a:ext cx="4444796" cy="2255942"/>
            </a:xfrm>
            <a:prstGeom prst="rect">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algn="ctr" eaLnBrk="1" hangingPunct="1">
                <a:spcBef>
                  <a:spcPct val="0"/>
                </a:spcBef>
                <a:buFontTx/>
                <a:buNone/>
              </a:pPr>
              <a:r>
                <a:rPr lang="en-GB" altLang="en-US" sz="1600" b="1" dirty="0" smtClean="0"/>
                <a:t>Regional</a:t>
              </a:r>
              <a:r>
                <a:rPr lang="en-GB" altLang="en-US" sz="1600" dirty="0" smtClean="0"/>
                <a:t> </a:t>
              </a:r>
              <a:r>
                <a:rPr lang="en-GB" altLang="en-US" sz="1600" dirty="0"/>
                <a:t>priorities apply to multi-country projects in the same region</a:t>
              </a:r>
            </a:p>
            <a:p>
              <a:pPr algn="ctr" eaLnBrk="1" hangingPunct="1">
                <a:spcBef>
                  <a:spcPct val="0"/>
                </a:spcBef>
                <a:buFontTx/>
                <a:buNone/>
              </a:pPr>
              <a:endParaRPr lang="en-GB" altLang="en-US" sz="1600" dirty="0"/>
            </a:p>
            <a:p>
              <a:pPr algn="ctr" eaLnBrk="1" hangingPunct="1">
                <a:spcBef>
                  <a:spcPct val="0"/>
                </a:spcBef>
                <a:buFontTx/>
                <a:buNone/>
              </a:pPr>
              <a:r>
                <a:rPr lang="en-GB" altLang="en-US" sz="1600" dirty="0"/>
                <a:t>Combination of </a:t>
              </a:r>
              <a:r>
                <a:rPr lang="en-GB" altLang="en-US" sz="1600" b="1" dirty="0"/>
                <a:t>regional + national </a:t>
              </a:r>
              <a:r>
                <a:rPr lang="en-GB" altLang="en-US" sz="1600" dirty="0"/>
                <a:t>priorities </a:t>
              </a:r>
              <a:r>
                <a:rPr lang="en-GB" altLang="en-US" sz="1600" b="1" u="sng" dirty="0"/>
                <a:t>common</a:t>
              </a:r>
              <a:r>
                <a:rPr lang="en-GB" altLang="en-US" sz="1600" dirty="0"/>
                <a:t> to all partner countries may also be accepted </a:t>
              </a:r>
            </a:p>
            <a:p>
              <a:pPr algn="ctr" eaLnBrk="1" hangingPunct="1">
                <a:spcBef>
                  <a:spcPct val="0"/>
                </a:spcBef>
                <a:buFontTx/>
                <a:buNone/>
              </a:pPr>
              <a:r>
                <a:rPr lang="en-GB" altLang="en-US" sz="1600" dirty="0"/>
                <a:t>(in particular for cross-regional projects)</a:t>
              </a:r>
            </a:p>
          </p:txBody>
        </p:sp>
      </p:grpSp>
      <p:sp>
        <p:nvSpPr>
          <p:cNvPr id="39942" name="Rectangle 26"/>
          <p:cNvSpPr>
            <a:spLocks noChangeArrowheads="1"/>
          </p:cNvSpPr>
          <p:nvPr/>
        </p:nvSpPr>
        <p:spPr bwMode="auto">
          <a:xfrm>
            <a:off x="409577" y="2339974"/>
            <a:ext cx="9115424" cy="1635126"/>
          </a:xfrm>
          <a:prstGeom prst="rect">
            <a:avLst/>
          </a:prstGeom>
          <a:solidFill>
            <a:schemeClr val="accent5">
              <a:lumMod val="40000"/>
              <a:lumOff val="60000"/>
            </a:schemeClr>
          </a:solidFill>
          <a:ln>
            <a:noFill/>
          </a:ln>
          <a:extLst/>
        </p:spPr>
        <p:txBody>
          <a:bodyPr anchor="ct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0"/>
              </a:spcBef>
              <a:buFontTx/>
              <a:buNone/>
            </a:pPr>
            <a:endParaRPr lang="en-GB" altLang="en-US" sz="1600" b="1" dirty="0" smtClean="0"/>
          </a:p>
          <a:p>
            <a:pPr eaLnBrk="1" hangingPunct="1">
              <a:spcBef>
                <a:spcPct val="0"/>
              </a:spcBef>
              <a:buFontTx/>
              <a:buNone/>
            </a:pPr>
            <a:r>
              <a:rPr lang="en-GB" altLang="en-US" sz="1600" b="1" dirty="0" smtClean="0"/>
              <a:t>National </a:t>
            </a:r>
            <a:r>
              <a:rPr lang="en-GB" altLang="en-US" sz="1600" b="1" dirty="0"/>
              <a:t>Priorities </a:t>
            </a:r>
            <a:r>
              <a:rPr lang="en-GB" altLang="en-US" sz="1600" dirty="0"/>
              <a:t>defined by the </a:t>
            </a:r>
            <a:r>
              <a:rPr lang="en-GB" altLang="en-US" sz="1600" b="1" dirty="0"/>
              <a:t>Ministries of Education</a:t>
            </a:r>
            <a:r>
              <a:rPr lang="en-GB" altLang="en-US" sz="1600" dirty="0"/>
              <a:t> in close consultation with the EU Delegations  </a:t>
            </a:r>
            <a:r>
              <a:rPr lang="en-GB" altLang="en-US" sz="1600" dirty="0" smtClean="0"/>
              <a:t>for partner countries in Regions 1,2,3,7,10</a:t>
            </a:r>
          </a:p>
          <a:p>
            <a:pPr eaLnBrk="1" hangingPunct="1">
              <a:spcBef>
                <a:spcPct val="0"/>
              </a:spcBef>
              <a:buFontTx/>
              <a:buNone/>
            </a:pPr>
            <a:endParaRPr lang="en-GB" altLang="en-US" sz="1600" dirty="0" smtClean="0"/>
          </a:p>
          <a:p>
            <a:pPr eaLnBrk="1" hangingPunct="1">
              <a:spcBef>
                <a:spcPct val="0"/>
              </a:spcBef>
              <a:buNone/>
            </a:pPr>
            <a:r>
              <a:rPr lang="en-GB" altLang="en-US" sz="1600" b="1" dirty="0"/>
              <a:t>Regional priorities </a:t>
            </a:r>
            <a:r>
              <a:rPr lang="en-GB" altLang="en-US" sz="1600" dirty="0"/>
              <a:t>defined by the </a:t>
            </a:r>
            <a:r>
              <a:rPr lang="en-GB" altLang="en-US" sz="1600" b="1" dirty="0"/>
              <a:t>Commission </a:t>
            </a:r>
            <a:r>
              <a:rPr lang="en-GB" altLang="en-US" sz="1600" dirty="0"/>
              <a:t>and based on EU's  external policy priorities for the Regions where no national priorities are established (Regions 4,6,8,9,11)</a:t>
            </a:r>
          </a:p>
          <a:p>
            <a:pPr eaLnBrk="1" hangingPunct="1">
              <a:spcBef>
                <a:spcPct val="0"/>
              </a:spcBef>
              <a:buFontTx/>
              <a:buNone/>
            </a:pPr>
            <a:endParaRPr lang="en-GB" alt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7CCBD2D-40A4-429A-A465-C6A31CA5D065}" type="slidenum">
              <a:rPr lang="en-GB" smtClean="0"/>
              <a:pPr>
                <a:defRPr/>
              </a:pPr>
              <a:t>17</a:t>
            </a:fld>
            <a:endParaRPr lang="en-GB"/>
          </a:p>
        </p:txBody>
      </p:sp>
      <p:sp>
        <p:nvSpPr>
          <p:cNvPr id="6" name="Title 5"/>
          <p:cNvSpPr>
            <a:spLocks noGrp="1"/>
          </p:cNvSpPr>
          <p:nvPr>
            <p:ph type="title"/>
          </p:nvPr>
        </p:nvSpPr>
        <p:spPr>
          <a:prstGeom prst="roundRect">
            <a:avLst/>
          </a:prstGeom>
          <a:solidFill>
            <a:srgbClr val="00B0F0"/>
          </a:solidFill>
          <a:ln>
            <a:solidFill>
              <a:schemeClr val="tx2">
                <a:lumMod val="20000"/>
                <a:lumOff val="8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spcBef>
                <a:spcPct val="50000"/>
              </a:spcBef>
              <a:defRPr/>
            </a:pPr>
            <a:r>
              <a:rPr lang="en-GB" sz="2400" dirty="0" smtClean="0">
                <a:solidFill>
                  <a:schemeClr val="bg1"/>
                </a:solidFill>
                <a:effectLst>
                  <a:outerShdw blurRad="38100" dist="38100" dir="2700000" algn="tl">
                    <a:srgbClr val="000000">
                      <a:alpha val="43137"/>
                    </a:srgbClr>
                  </a:outerShdw>
                </a:effectLst>
                <a:ea typeface="+mj-ea"/>
                <a:cs typeface="+mj-cs"/>
              </a:rPr>
              <a:t>Priorities – Categories/Types of Activities</a:t>
            </a:r>
            <a:endParaRPr lang="en-GB" sz="2400" dirty="0">
              <a:solidFill>
                <a:schemeClr val="bg1"/>
              </a:solidFill>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idx="1"/>
          </p:nvPr>
        </p:nvGraphicFramePr>
        <p:xfrm>
          <a:off x="342900" y="1905000"/>
          <a:ext cx="9398000" cy="4838703"/>
        </p:xfrm>
        <a:graphic>
          <a:graphicData uri="http://schemas.openxmlformats.org/drawingml/2006/table">
            <a:tbl>
              <a:tblPr firstRow="1" firstCol="1" bandRow="1"/>
              <a:tblGrid>
                <a:gridCol w="3447491"/>
                <a:gridCol w="1810309"/>
                <a:gridCol w="1930400"/>
                <a:gridCol w="2209800"/>
              </a:tblGrid>
              <a:tr h="1783078">
                <a:tc>
                  <a:txBody>
                    <a:bodyPr/>
                    <a:lstStyle/>
                    <a:p>
                      <a:pPr>
                        <a:lnSpc>
                          <a:spcPct val="115000"/>
                        </a:lnSpc>
                        <a:spcAft>
                          <a:spcPts val="1000"/>
                        </a:spcAft>
                      </a:pPr>
                      <a:r>
                        <a:rPr lang="en-GB" sz="2000" b="1" dirty="0">
                          <a:effectLst/>
                          <a:latin typeface="Calibri"/>
                          <a:ea typeface="Calibri"/>
                          <a:cs typeface="Times New Roman"/>
                        </a:rPr>
                        <a:t>     </a:t>
                      </a:r>
                      <a:r>
                        <a:rPr lang="en-GB" sz="2000" b="1" dirty="0" smtClean="0">
                          <a:effectLst/>
                          <a:latin typeface="Calibri"/>
                          <a:ea typeface="Calibri"/>
                          <a:cs typeface="Times New Roman"/>
                        </a:rPr>
                        <a:t>         Types of Activities</a:t>
                      </a:r>
                      <a:endParaRPr lang="en-GB" sz="2000" b="1" dirty="0">
                        <a:effectLst/>
                        <a:latin typeface="Calibri"/>
                        <a:ea typeface="Calibri"/>
                        <a:cs typeface="Times New Roman"/>
                      </a:endParaRPr>
                    </a:p>
                    <a:p>
                      <a:pPr>
                        <a:lnSpc>
                          <a:spcPct val="115000"/>
                        </a:lnSpc>
                        <a:spcAft>
                          <a:spcPts val="1000"/>
                        </a:spcAft>
                      </a:pPr>
                      <a:r>
                        <a:rPr lang="en-GB" sz="2000" b="1" dirty="0">
                          <a:effectLst/>
                          <a:latin typeface="Calibri"/>
                          <a:ea typeface="Calibri"/>
                          <a:cs typeface="Times New Roman"/>
                        </a:rPr>
                        <a:t> </a:t>
                      </a:r>
                    </a:p>
                    <a:p>
                      <a:pPr>
                        <a:lnSpc>
                          <a:spcPct val="115000"/>
                        </a:lnSpc>
                        <a:spcAft>
                          <a:spcPts val="1000"/>
                        </a:spcAft>
                      </a:pPr>
                      <a:endParaRPr lang="en-GB" sz="2000" b="1" dirty="0" smtClean="0">
                        <a:effectLst/>
                        <a:latin typeface="Calibri"/>
                        <a:ea typeface="Calibri"/>
                        <a:cs typeface="Times New Roman"/>
                      </a:endParaRPr>
                    </a:p>
                    <a:p>
                      <a:pPr>
                        <a:lnSpc>
                          <a:spcPct val="115000"/>
                        </a:lnSpc>
                        <a:spcAft>
                          <a:spcPts val="1000"/>
                        </a:spcAft>
                      </a:pPr>
                      <a:r>
                        <a:rPr lang="en-GB" sz="2000" b="1" dirty="0" smtClean="0">
                          <a:effectLst/>
                          <a:latin typeface="Calibri"/>
                          <a:ea typeface="Calibri"/>
                          <a:cs typeface="Times New Roman"/>
                        </a:rPr>
                        <a:t>Categories of Priorities</a:t>
                      </a:r>
                      <a:endParaRPr lang="en-GB"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15000"/>
                        </a:lnSpc>
                        <a:spcAft>
                          <a:spcPts val="1000"/>
                        </a:spcAft>
                      </a:pPr>
                      <a:r>
                        <a:rPr lang="en-GB" sz="2000" b="1" dirty="0" smtClean="0">
                          <a:effectLst/>
                          <a:latin typeface="Calibri"/>
                          <a:ea typeface="Calibri"/>
                          <a:cs typeface="Times New Roman"/>
                        </a:rPr>
                        <a:t>Curriculum </a:t>
                      </a:r>
                      <a:r>
                        <a:rPr lang="en-GB" sz="2000" b="1" dirty="0">
                          <a:effectLst/>
                          <a:latin typeface="Calibri"/>
                          <a:ea typeface="Calibri"/>
                          <a:cs typeface="Times New Roman"/>
                        </a:rPr>
                        <a:t>Development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en-GB" sz="2000" b="1" dirty="0" smtClean="0">
                          <a:effectLst/>
                          <a:latin typeface="Calibri"/>
                          <a:ea typeface="Calibri"/>
                          <a:cs typeface="Times New Roman"/>
                        </a:rPr>
                        <a:t>Governance and Management</a:t>
                      </a:r>
                      <a:endParaRPr lang="en-GB"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en-GB" sz="2000" b="1" dirty="0" smtClean="0">
                          <a:effectLst/>
                          <a:latin typeface="Calibri"/>
                          <a:ea typeface="Calibri"/>
                          <a:cs typeface="Times New Roman"/>
                        </a:rPr>
                        <a:t>Higher</a:t>
                      </a:r>
                      <a:r>
                        <a:rPr lang="en-GB" sz="2000" b="1" baseline="0" dirty="0" smtClean="0">
                          <a:effectLst/>
                          <a:latin typeface="Calibri"/>
                          <a:ea typeface="Calibri"/>
                          <a:cs typeface="Times New Roman"/>
                        </a:rPr>
                        <a:t> Education and Society</a:t>
                      </a:r>
                      <a:endParaRPr lang="en-GB"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49859">
                <a:tc>
                  <a:txBody>
                    <a:bodyPr/>
                    <a:lstStyle/>
                    <a:p>
                      <a:pPr>
                        <a:lnSpc>
                          <a:spcPct val="115000"/>
                        </a:lnSpc>
                        <a:spcAft>
                          <a:spcPts val="1000"/>
                        </a:spcAft>
                      </a:pPr>
                      <a:r>
                        <a:rPr lang="en-GB" sz="2000" b="1" dirty="0">
                          <a:effectLst/>
                          <a:latin typeface="Calibri"/>
                          <a:ea typeface="Calibri"/>
                          <a:cs typeface="Times New Roman"/>
                        </a:rPr>
                        <a:t>A. Subject Areas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1000"/>
                        </a:spcAft>
                      </a:pPr>
                      <a:r>
                        <a:rPr lang="en-GB" sz="3000" b="1" dirty="0">
                          <a:effectLst/>
                          <a:latin typeface="Calibri"/>
                          <a:ea typeface="Calibri"/>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3000" b="1"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3000" b="1">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1039">
                <a:tc>
                  <a:txBody>
                    <a:bodyPr/>
                    <a:lstStyle/>
                    <a:p>
                      <a:pPr>
                        <a:lnSpc>
                          <a:spcPct val="115000"/>
                        </a:lnSpc>
                        <a:spcAft>
                          <a:spcPts val="1000"/>
                        </a:spcAft>
                      </a:pPr>
                      <a:r>
                        <a:rPr lang="en-GB" sz="2000" b="1" dirty="0">
                          <a:effectLst/>
                          <a:latin typeface="Calibri"/>
                          <a:ea typeface="Calibri"/>
                          <a:cs typeface="Times New Roman"/>
                        </a:rPr>
                        <a:t>B. Improving quality of education and training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1000"/>
                        </a:spcAft>
                      </a:pPr>
                      <a:r>
                        <a:rPr lang="en-GB" sz="3000" b="1" dirty="0">
                          <a:effectLst/>
                          <a:latin typeface="Calibri"/>
                          <a:ea typeface="Calibri"/>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3000" b="1" dirty="0">
                          <a:effectLst/>
                          <a:latin typeface="Calibri"/>
                          <a:ea typeface="Calibri"/>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3000" b="1" dirty="0">
                          <a:effectLst/>
                          <a:latin typeface="Calibri"/>
                          <a:ea typeface="Calibri"/>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8075">
                <a:tc>
                  <a:txBody>
                    <a:bodyPr/>
                    <a:lstStyle/>
                    <a:p>
                      <a:pPr>
                        <a:lnSpc>
                          <a:spcPct val="115000"/>
                        </a:lnSpc>
                        <a:spcAft>
                          <a:spcPts val="1000"/>
                        </a:spcAft>
                      </a:pPr>
                      <a:r>
                        <a:rPr lang="en-GB" sz="2000" b="1" dirty="0">
                          <a:effectLst/>
                          <a:latin typeface="Calibri"/>
                          <a:ea typeface="Calibri"/>
                          <a:cs typeface="Times New Roman"/>
                        </a:rPr>
                        <a:t>C. Improving Management and operation of HEIs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1000"/>
                        </a:spcAft>
                      </a:pPr>
                      <a:r>
                        <a:rPr lang="en-GB" sz="3000" b="1"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3000" b="1" dirty="0">
                          <a:effectLst/>
                          <a:latin typeface="Calibri"/>
                          <a:ea typeface="Calibri"/>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GB" sz="3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6649">
                <a:tc>
                  <a:txBody>
                    <a:bodyPr/>
                    <a:lstStyle/>
                    <a:p>
                      <a:pPr>
                        <a:lnSpc>
                          <a:spcPct val="115000"/>
                        </a:lnSpc>
                        <a:spcAft>
                          <a:spcPts val="1000"/>
                        </a:spcAft>
                      </a:pPr>
                      <a:r>
                        <a:rPr lang="en-GB" sz="2000" b="1" dirty="0">
                          <a:effectLst/>
                          <a:latin typeface="Calibri"/>
                          <a:ea typeface="Calibri"/>
                          <a:cs typeface="Times New Roman"/>
                        </a:rPr>
                        <a:t>D. Developing the HE sector within society at large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1000"/>
                        </a:spcAft>
                      </a:pPr>
                      <a:r>
                        <a:rPr lang="en-GB" sz="3000" b="1"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GB" sz="3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3000" b="1" dirty="0">
                          <a:effectLst/>
                          <a:latin typeface="Calibri"/>
                          <a:ea typeface="Calibri"/>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fld id="{74A88362-6740-4104-A5D3-A2A8D8E3A15C}" type="slidenum">
              <a:rPr lang="en-GB" altLang="en-US" sz="1200" i="0" smtClean="0">
                <a:solidFill>
                  <a:srgbClr val="808080"/>
                </a:solidFill>
                <a:sym typeface="Webdings" pitchFamily="18" charset="2"/>
              </a:rPr>
              <a:pPr eaLnBrk="1" hangingPunct="1">
                <a:spcBef>
                  <a:spcPct val="0"/>
                </a:spcBef>
                <a:buClrTx/>
                <a:buFontTx/>
                <a:buNone/>
              </a:pPr>
              <a:t>18</a:t>
            </a:fld>
            <a:endParaRPr lang="en-GB" altLang="en-US" sz="1200" i="0" smtClean="0">
              <a:solidFill>
                <a:srgbClr val="808080"/>
              </a:solidFill>
              <a:sym typeface="Webdings" pitchFamily="18" charset="2"/>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298019525"/>
              </p:ext>
            </p:extLst>
          </p:nvPr>
        </p:nvGraphicFramePr>
        <p:xfrm>
          <a:off x="0" y="2133600"/>
          <a:ext cx="8915400" cy="4065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bwMode="auto">
          <a:xfrm>
            <a:off x="285485" y="1384300"/>
            <a:ext cx="9474333" cy="508000"/>
          </a:xfrm>
          <a:prstGeom prst="roundRect">
            <a:avLst/>
          </a:prstGeom>
          <a:solidFill>
            <a:srgbClr val="00B0F0"/>
          </a:solidFill>
          <a:ln>
            <a:solidFill>
              <a:schemeClr val="tx2">
                <a:lumMod val="20000"/>
                <a:lumOff val="8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spcBef>
                <a:spcPct val="50000"/>
              </a:spcBef>
              <a:defRPr/>
            </a:pPr>
            <a:r>
              <a:rPr lang="fr-BE" sz="2800" b="1" kern="0" dirty="0">
                <a:solidFill>
                  <a:schemeClr val="bg1"/>
                </a:solidFill>
                <a:ea typeface="+mj-ea"/>
                <a:cs typeface="+mj-cs"/>
              </a:rPr>
              <a:t>Budget </a:t>
            </a:r>
            <a:r>
              <a:rPr lang="fr-BE" sz="2800" b="1" kern="0" dirty="0" smtClean="0">
                <a:solidFill>
                  <a:schemeClr val="bg1"/>
                </a:solidFill>
                <a:ea typeface="+mj-ea"/>
                <a:cs typeface="+mj-cs"/>
              </a:rPr>
              <a:t>and duration</a:t>
            </a:r>
            <a:endParaRPr lang="en-GB" sz="2800" dirty="0">
              <a:solidFill>
                <a:schemeClr val="bg1"/>
              </a:solidFill>
            </a:endParaRPr>
          </a:p>
        </p:txBody>
      </p:sp>
      <p:sp>
        <p:nvSpPr>
          <p:cNvPr id="9" name="TextBox 8"/>
          <p:cNvSpPr txBox="1"/>
          <p:nvPr/>
        </p:nvSpPr>
        <p:spPr>
          <a:xfrm>
            <a:off x="7884071" y="2566690"/>
            <a:ext cx="1875747" cy="1200329"/>
          </a:xfrm>
          <a:prstGeom prst="rect">
            <a:avLst/>
          </a:prstGeom>
          <a:solidFill>
            <a:srgbClr val="FFC000"/>
          </a:solidFill>
          <a:ln>
            <a:solidFill>
              <a:schemeClr val="tx2"/>
            </a:solidFill>
          </a:ln>
          <a:effectLst>
            <a:innerShdw blurRad="63500" dist="50800" dir="162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defRPr/>
            </a:pPr>
            <a:r>
              <a:rPr lang="en-GB" b="1" dirty="0"/>
              <a:t>Excluding Mobility Strand</a:t>
            </a:r>
          </a:p>
        </p:txBody>
      </p:sp>
      <p:sp>
        <p:nvSpPr>
          <p:cNvPr id="36872" name="Down Arrow 2"/>
          <p:cNvSpPr>
            <a:spLocks noChangeArrowheads="1"/>
          </p:cNvSpPr>
          <p:nvPr/>
        </p:nvSpPr>
        <p:spPr bwMode="auto">
          <a:xfrm rot="5400000">
            <a:off x="7700591" y="3675018"/>
            <a:ext cx="366960" cy="550962"/>
          </a:xfrm>
          <a:prstGeom prst="downArrow">
            <a:avLst>
              <a:gd name="adj1" fmla="val 50000"/>
              <a:gd name="adj2" fmla="val 49669"/>
            </a:avLst>
          </a:prstGeom>
          <a:solidFill>
            <a:srgbClr val="FF0000"/>
          </a:solidFill>
          <a:ln w="28575" algn="ctr">
            <a:solidFill>
              <a:schemeClr val="tx1"/>
            </a:solidFill>
            <a:round/>
            <a:headEnd/>
            <a:tailEnd/>
          </a:ln>
        </p:spPr>
        <p:txBody>
          <a:bodyPr wrap="none" anchor="ct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ClrTx/>
              <a:buFontTx/>
              <a:buNone/>
            </a:pPr>
            <a:endParaRPr lang="en-US" altLang="en-US" i="0">
              <a:solidFill>
                <a:srgbClr val="FF0000"/>
              </a:solidFill>
            </a:endParaRPr>
          </a:p>
        </p:txBody>
      </p:sp>
    </p:spTree>
    <p:extLst>
      <p:ext uri="{BB962C8B-B14F-4D97-AF65-F5344CB8AC3E}">
        <p14:creationId xmlns:p14="http://schemas.microsoft.com/office/powerpoint/2010/main" val="81698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174625" y="2489200"/>
            <a:ext cx="9448800" cy="3321050"/>
          </a:xfrm>
        </p:spPr>
        <p:txBody>
          <a:bodyPr/>
          <a:lstStyle/>
          <a:p>
            <a:pPr marL="0" indent="0" eaLnBrk="1" hangingPunct="1">
              <a:buFontTx/>
              <a:buNone/>
            </a:pPr>
            <a:r>
              <a:rPr lang="en-IE" altLang="fr-FR" sz="2000" b="1" dirty="0" smtClean="0"/>
              <a:t>Up to max. 80% of the total EU grant awarded for the joint or structural project (excluding the mobility strand)</a:t>
            </a:r>
          </a:p>
          <a:p>
            <a:pPr marL="0" indent="0" eaLnBrk="1" hangingPunct="1">
              <a:buFontTx/>
              <a:buNone/>
            </a:pPr>
            <a:endParaRPr lang="fr-BE" altLang="fr-FR" sz="2000" b="1" dirty="0" smtClean="0"/>
          </a:p>
        </p:txBody>
      </p:sp>
      <p:sp>
        <p:nvSpPr>
          <p:cNvPr id="46083"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rgbClr val="FF0000"/>
                </a:solidFill>
                <a:latin typeface="Verdana" pitchFamily="34" charset="0"/>
                <a:sym typeface="Webdings" pitchFamily="18" charset="2"/>
              </a:defRPr>
            </a:lvl1pPr>
            <a:lvl2pPr marL="742950" indent="-285750" eaLnBrk="0" hangingPunct="0">
              <a:spcBef>
                <a:spcPct val="50000"/>
              </a:spcBef>
              <a:defRPr sz="2400">
                <a:solidFill>
                  <a:srgbClr val="FF0000"/>
                </a:solidFill>
                <a:latin typeface="Verdana" pitchFamily="34" charset="0"/>
                <a:sym typeface="Webdings" pitchFamily="18" charset="2"/>
              </a:defRPr>
            </a:lvl2pPr>
            <a:lvl3pPr marL="1143000" indent="-228600" eaLnBrk="0" hangingPunct="0">
              <a:spcBef>
                <a:spcPct val="50000"/>
              </a:spcBef>
              <a:defRPr sz="2400">
                <a:solidFill>
                  <a:srgbClr val="FF0000"/>
                </a:solidFill>
                <a:latin typeface="Verdana" pitchFamily="34" charset="0"/>
                <a:sym typeface="Webdings" pitchFamily="18" charset="2"/>
              </a:defRPr>
            </a:lvl3pPr>
            <a:lvl4pPr marL="1600200" indent="-228600" eaLnBrk="0" hangingPunct="0">
              <a:spcBef>
                <a:spcPct val="50000"/>
              </a:spcBef>
              <a:defRPr sz="2400">
                <a:solidFill>
                  <a:srgbClr val="FF0000"/>
                </a:solidFill>
                <a:latin typeface="Verdana" pitchFamily="34" charset="0"/>
                <a:sym typeface="Webdings" pitchFamily="18" charset="2"/>
              </a:defRPr>
            </a:lvl4pPr>
            <a:lvl5pPr marL="2057400" indent="-228600" eaLnBrk="0" hangingPunct="0">
              <a:spcBef>
                <a:spcPct val="50000"/>
              </a:spcBef>
              <a:defRPr sz="2400">
                <a:solidFill>
                  <a:srgbClr val="FF0000"/>
                </a:solidFill>
                <a:latin typeface="Verdana" pitchFamily="34" charset="0"/>
                <a:sym typeface="Webdings" pitchFamily="18" charset="2"/>
              </a:defRPr>
            </a:lvl5pPr>
            <a:lvl6pPr marL="2514600" indent="-228600" eaLnBrk="0" fontAlgn="base" hangingPunct="0">
              <a:spcBef>
                <a:spcPct val="50000"/>
              </a:spcBef>
              <a:spcAft>
                <a:spcPct val="0"/>
              </a:spcAft>
              <a:defRPr sz="2400">
                <a:solidFill>
                  <a:srgbClr val="FF0000"/>
                </a:solidFill>
                <a:latin typeface="Verdana" pitchFamily="34" charset="0"/>
                <a:sym typeface="Webdings" pitchFamily="18" charset="2"/>
              </a:defRPr>
            </a:lvl6pPr>
            <a:lvl7pPr marL="2971800" indent="-228600"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000" indent="-228600"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200" indent="-228600"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8628881E-D193-45EB-B8B3-24D9671EA990}" type="slidenum">
              <a:rPr lang="en-GB" sz="1200" smtClean="0">
                <a:solidFill>
                  <a:srgbClr val="808080"/>
                </a:solidFill>
              </a:rPr>
              <a:pPr eaLnBrk="1" hangingPunct="1">
                <a:spcBef>
                  <a:spcPct val="0"/>
                </a:spcBef>
                <a:defRPr/>
              </a:pPr>
              <a:t>19</a:t>
            </a:fld>
            <a:endParaRPr lang="en-GB" sz="1200" smtClean="0">
              <a:solidFill>
                <a:srgbClr val="808080"/>
              </a:solidFill>
            </a:endParaRPr>
          </a:p>
        </p:txBody>
      </p:sp>
      <p:sp>
        <p:nvSpPr>
          <p:cNvPr id="7" name="Title 4"/>
          <p:cNvSpPr txBox="1">
            <a:spLocks noGrp="1"/>
          </p:cNvSpPr>
          <p:nvPr>
            <p:ph type="title"/>
          </p:nvPr>
        </p:nvSpPr>
        <p:spPr>
          <a:prstGeom prst="roundRect">
            <a:avLst/>
          </a:prstGeom>
          <a:solidFill>
            <a:srgbClr val="00B0F0"/>
          </a:solidFill>
          <a:ln>
            <a:solidFill>
              <a:schemeClr val="tx2">
                <a:lumMod val="20000"/>
                <a:lumOff val="8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lvl1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1pPr>
            <a:lvl2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2pPr>
            <a:lvl3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3pPr>
            <a:lvl4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4pPr>
            <a:lvl5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5pPr>
            <a:lvl6pPr marL="4572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6pPr>
            <a:lvl7pPr marL="9144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7pPr>
            <a:lvl8pPr marL="13716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8pPr>
            <a:lvl9pPr marL="18288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9pPr>
          </a:lstStyle>
          <a:p>
            <a:pPr>
              <a:lnSpc>
                <a:spcPct val="115000"/>
              </a:lnSpc>
              <a:spcAft>
                <a:spcPts val="1000"/>
              </a:spcAft>
              <a:defRPr/>
            </a:pPr>
            <a:r>
              <a:rPr lang="fr-BE" sz="2000" dirty="0" smtClean="0">
                <a:solidFill>
                  <a:srgbClr val="0070C0"/>
                </a:solidFill>
                <a:ea typeface="+mj-ea"/>
                <a:cs typeface="+mj-cs"/>
              </a:rPr>
              <a:t/>
            </a:r>
            <a:br>
              <a:rPr lang="fr-BE" sz="2000" dirty="0" smtClean="0">
                <a:solidFill>
                  <a:srgbClr val="0070C0"/>
                </a:solidFill>
                <a:ea typeface="+mj-ea"/>
                <a:cs typeface="+mj-cs"/>
              </a:rPr>
            </a:br>
            <a:r>
              <a:rPr lang="fr-BE" sz="2000" dirty="0" smtClean="0">
                <a:solidFill>
                  <a:schemeClr val="bg1"/>
                </a:solidFill>
              </a:rPr>
              <a:t>Maximum EU </a:t>
            </a:r>
            <a:r>
              <a:rPr lang="fr-BE" sz="2000" dirty="0" err="1" smtClean="0">
                <a:solidFill>
                  <a:schemeClr val="bg1"/>
                </a:solidFill>
              </a:rPr>
              <a:t>grant</a:t>
            </a:r>
            <a:r>
              <a:rPr lang="fr-BE" sz="2000" dirty="0" smtClean="0">
                <a:solidFill>
                  <a:schemeClr val="bg1"/>
                </a:solidFill>
              </a:rPr>
              <a:t> for the </a:t>
            </a:r>
            <a:r>
              <a:rPr lang="fr-BE" sz="2000" dirty="0" err="1" smtClean="0">
                <a:solidFill>
                  <a:schemeClr val="bg1"/>
                </a:solidFill>
              </a:rPr>
              <a:t>Special</a:t>
            </a:r>
            <a:r>
              <a:rPr lang="fr-BE" sz="2000" dirty="0" smtClean="0">
                <a:solidFill>
                  <a:schemeClr val="bg1"/>
                </a:solidFill>
              </a:rPr>
              <a:t> </a:t>
            </a:r>
            <a:r>
              <a:rPr lang="fr-BE" sz="2000" dirty="0" err="1" smtClean="0">
                <a:solidFill>
                  <a:schemeClr val="bg1"/>
                </a:solidFill>
              </a:rPr>
              <a:t>Mobility</a:t>
            </a:r>
            <a:r>
              <a:rPr lang="fr-BE" sz="2000" dirty="0" smtClean="0">
                <a:solidFill>
                  <a:schemeClr val="bg1"/>
                </a:solidFill>
              </a:rPr>
              <a:t> Strand</a:t>
            </a:r>
            <a:r>
              <a:rPr lang="en-GB" sz="2000" dirty="0" smtClean="0">
                <a:solidFill>
                  <a:schemeClr val="bg1"/>
                </a:solidFill>
                <a:latin typeface="Calibri"/>
                <a:ea typeface="Calibri"/>
                <a:cs typeface="Times New Roman"/>
              </a:rPr>
              <a:t/>
            </a:r>
            <a:br>
              <a:rPr lang="en-GB" sz="2000" dirty="0" smtClean="0">
                <a:solidFill>
                  <a:schemeClr val="bg1"/>
                </a:solidFill>
                <a:latin typeface="Calibri"/>
                <a:ea typeface="Calibri"/>
                <a:cs typeface="Times New Roman"/>
              </a:rPr>
            </a:br>
            <a:r>
              <a:rPr lang="fr-BE" sz="2000" dirty="0" smtClean="0">
                <a:solidFill>
                  <a:srgbClr val="0070C0"/>
                </a:solidFill>
                <a:ea typeface="+mj-ea"/>
                <a:cs typeface="+mj-cs"/>
              </a:rPr>
              <a:t> </a:t>
            </a:r>
          </a:p>
        </p:txBody>
      </p:sp>
      <p:graphicFrame>
        <p:nvGraphicFramePr>
          <p:cNvPr id="3" name="Table 2"/>
          <p:cNvGraphicFramePr>
            <a:graphicFrameLocks noGrp="1"/>
          </p:cNvGraphicFramePr>
          <p:nvPr>
            <p:extLst>
              <p:ext uri="{D42A27DB-BD31-4B8C-83A1-F6EECF244321}">
                <p14:modId xmlns:p14="http://schemas.microsoft.com/office/powerpoint/2010/main" val="1549013458"/>
              </p:ext>
            </p:extLst>
          </p:nvPr>
        </p:nvGraphicFramePr>
        <p:xfrm>
          <a:off x="393700" y="3683000"/>
          <a:ext cx="9182100" cy="1676400"/>
        </p:xfrm>
        <a:graphic>
          <a:graphicData uri="http://schemas.openxmlformats.org/drawingml/2006/table">
            <a:tbl>
              <a:tblPr firstRow="1" bandRow="1">
                <a:tableStyleId>{5C22544A-7EE6-4342-B048-85BDC9FD1C3A}</a:tableStyleId>
              </a:tblPr>
              <a:tblGrid>
                <a:gridCol w="9182100"/>
              </a:tblGrid>
              <a:tr h="838200">
                <a:tc>
                  <a:txBody>
                    <a:bodyPr/>
                    <a:lstStyle/>
                    <a:p>
                      <a:pPr algn="ctr"/>
                      <a:r>
                        <a:rPr lang="en-GB" sz="2400" noProof="0" dirty="0" smtClean="0"/>
                        <a:t>Travel costs (students</a:t>
                      </a:r>
                      <a:r>
                        <a:rPr lang="en-GB" sz="2400" baseline="0" noProof="0" dirty="0" smtClean="0"/>
                        <a:t> and staff)</a:t>
                      </a:r>
                      <a:endParaRPr lang="en-GB" sz="2400" noProof="0" dirty="0"/>
                    </a:p>
                  </a:txBody>
                  <a:tcPr anchor="ctr">
                    <a:solidFill>
                      <a:srgbClr val="92D050"/>
                    </a:solidFill>
                  </a:tcPr>
                </a:tc>
              </a:tr>
              <a:tr h="838200">
                <a:tc>
                  <a:txBody>
                    <a:bodyPr/>
                    <a:lstStyle/>
                    <a:p>
                      <a:pPr marL="0" algn="ctr" defTabSz="914400" rtl="0" eaLnBrk="1" latinLnBrk="0" hangingPunct="1"/>
                      <a:r>
                        <a:rPr lang="en-GB" sz="2400" b="1" kern="1200" noProof="0" dirty="0" smtClean="0">
                          <a:solidFill>
                            <a:schemeClr val="lt1"/>
                          </a:solidFill>
                          <a:latin typeface="+mn-lt"/>
                          <a:ea typeface="+mn-ea"/>
                          <a:cs typeface="+mn-cs"/>
                        </a:rPr>
                        <a:t>Subsistence</a:t>
                      </a:r>
                      <a:r>
                        <a:rPr lang="en-GB" sz="2400" b="1" kern="1200" baseline="0" noProof="0" dirty="0" smtClean="0">
                          <a:solidFill>
                            <a:schemeClr val="lt1"/>
                          </a:solidFill>
                          <a:latin typeface="+mn-lt"/>
                          <a:ea typeface="+mn-ea"/>
                          <a:cs typeface="+mn-cs"/>
                        </a:rPr>
                        <a:t> c</a:t>
                      </a:r>
                      <a:r>
                        <a:rPr lang="en-GB" sz="2400" b="1" kern="1200" noProof="0" dirty="0" smtClean="0">
                          <a:solidFill>
                            <a:schemeClr val="lt1"/>
                          </a:solidFill>
                          <a:latin typeface="+mn-lt"/>
                          <a:ea typeface="+mn-ea"/>
                          <a:cs typeface="+mn-cs"/>
                        </a:rPr>
                        <a:t>osts</a:t>
                      </a:r>
                      <a:endParaRPr lang="en-GB" sz="2400" b="1" kern="1200" noProof="0" dirty="0">
                        <a:solidFill>
                          <a:schemeClr val="lt1"/>
                        </a:solidFill>
                        <a:latin typeface="+mn-lt"/>
                        <a:ea typeface="+mn-ea"/>
                        <a:cs typeface="+mn-cs"/>
                      </a:endParaRPr>
                    </a:p>
                  </a:txBody>
                  <a:tcPr anchor="ctr">
                    <a:solidFill>
                      <a:srgbClr val="92D050"/>
                    </a:solidFill>
                  </a:tcPr>
                </a:tc>
              </a:tr>
            </a:tbl>
          </a:graphicData>
        </a:graphic>
      </p:graphicFrame>
      <p:sp>
        <p:nvSpPr>
          <p:cNvPr id="8" name="32-Point Star 7"/>
          <p:cNvSpPr/>
          <p:nvPr/>
        </p:nvSpPr>
        <p:spPr>
          <a:xfrm>
            <a:off x="7613650" y="628650"/>
            <a:ext cx="2292350" cy="1543050"/>
          </a:xfrm>
          <a:prstGeom prst="star32">
            <a:avLst/>
          </a:prstGeom>
          <a:solidFill>
            <a:srgbClr val="FFC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457200" fontAlgn="auto">
              <a:spcBef>
                <a:spcPts val="0"/>
              </a:spcBef>
              <a:spcAft>
                <a:spcPts val="0"/>
              </a:spcAft>
              <a:defRPr/>
            </a:pPr>
            <a:r>
              <a:rPr lang="en-GB" sz="1600" b="1" dirty="0">
                <a:solidFill>
                  <a:srgbClr val="C0504D"/>
                </a:solidFill>
              </a:rPr>
              <a:t>Special Mobility Strand</a:t>
            </a:r>
          </a:p>
        </p:txBody>
      </p:sp>
    </p:spTree>
    <p:extLst>
      <p:ext uri="{BB962C8B-B14F-4D97-AF65-F5344CB8AC3E}">
        <p14:creationId xmlns:p14="http://schemas.microsoft.com/office/powerpoint/2010/main" val="2506398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defRPr/>
            </a:pPr>
            <a:r>
              <a:rPr lang="fr-BE" altLang="en-US" sz="3000" kern="1200" spc="200" dirty="0">
                <a:solidFill>
                  <a:schemeClr val="tx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Webdings" pitchFamily="18" charset="2"/>
              </a:rPr>
              <a:t>OUTLINE</a:t>
            </a:r>
            <a:endParaRPr lang="fr-BE" sz="3000" kern="1200" spc="200" dirty="0">
              <a:solidFill>
                <a:schemeClr val="tx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Webdings" pitchFamily="18" charset="2"/>
            </a:endParaRPr>
          </a:p>
        </p:txBody>
      </p:sp>
      <p:sp>
        <p:nvSpPr>
          <p:cNvPr id="15363" name="Content Placeholder 2"/>
          <p:cNvSpPr>
            <a:spLocks noGrp="1"/>
          </p:cNvSpPr>
          <p:nvPr>
            <p:ph idx="1"/>
          </p:nvPr>
        </p:nvSpPr>
        <p:spPr>
          <a:xfrm>
            <a:off x="141288" y="1878013"/>
            <a:ext cx="9510712" cy="4057650"/>
          </a:xfrm>
        </p:spPr>
        <p:txBody>
          <a:bodyPr/>
          <a:lstStyle/>
          <a:p>
            <a:pPr>
              <a:buFontTx/>
              <a:buNone/>
            </a:pPr>
            <a:r>
              <a:rPr lang="fr-BE" altLang="en-US" dirty="0" smtClean="0"/>
              <a:t> </a:t>
            </a:r>
            <a:endParaRPr lang="en-GB" altLang="en-US" dirty="0" smtClean="0"/>
          </a:p>
          <a:p>
            <a:endParaRPr lang="fr-BE" altLang="en-US" dirty="0" smtClean="0"/>
          </a:p>
        </p:txBody>
      </p:sp>
      <p:sp>
        <p:nvSpPr>
          <p:cNvPr id="18" name="Rounded Rectangle 17"/>
          <p:cNvSpPr/>
          <p:nvPr/>
        </p:nvSpPr>
        <p:spPr bwMode="auto">
          <a:xfrm>
            <a:off x="198438" y="5043488"/>
            <a:ext cx="9429750" cy="874712"/>
          </a:xfrm>
          <a:prstGeom prst="roundRect">
            <a:avLst/>
          </a:prstGeom>
          <a:solidFill>
            <a:schemeClr val="bg2">
              <a:lumMod val="50000"/>
            </a:schemeClr>
          </a:solid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0" name="Rounded Rectangle 19"/>
          <p:cNvSpPr/>
          <p:nvPr/>
        </p:nvSpPr>
        <p:spPr bwMode="auto">
          <a:xfrm>
            <a:off x="200025" y="1878013"/>
            <a:ext cx="9429750" cy="901700"/>
          </a:xfrm>
          <a:prstGeom prst="roundRect">
            <a:avLst/>
          </a:prstGeom>
          <a:solidFill>
            <a:srgbClr val="007E3F">
              <a:alpha val="68000"/>
            </a:srgbClr>
          </a:solid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1" name="Rounded Rectangle 20"/>
          <p:cNvSpPr/>
          <p:nvPr/>
        </p:nvSpPr>
        <p:spPr bwMode="auto">
          <a:xfrm>
            <a:off x="201613" y="3000375"/>
            <a:ext cx="9429750" cy="889000"/>
          </a:xfrm>
          <a:prstGeom prst="roundRect">
            <a:avLst/>
          </a:prstGeom>
          <a:solidFill>
            <a:srgbClr val="C00000">
              <a:alpha val="62000"/>
            </a:srgbClr>
          </a:solid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5367" name="Rectangle 22"/>
          <p:cNvSpPr>
            <a:spLocks noChangeArrowheads="1"/>
          </p:cNvSpPr>
          <p:nvPr/>
        </p:nvSpPr>
        <p:spPr bwMode="auto">
          <a:xfrm>
            <a:off x="254000" y="1949450"/>
            <a:ext cx="9105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algn="ctr" eaLnBrk="1" hangingPunct="1">
              <a:spcBef>
                <a:spcPts val="600"/>
              </a:spcBef>
              <a:buFontTx/>
              <a:buNone/>
            </a:pPr>
            <a:r>
              <a:rPr lang="fr-BE" altLang="en-US" sz="2400" dirty="0" err="1">
                <a:solidFill>
                  <a:schemeClr val="bg1"/>
                </a:solidFill>
                <a:latin typeface="Arial" charset="0"/>
              </a:rPr>
              <a:t>Capacity</a:t>
            </a:r>
            <a:r>
              <a:rPr lang="fr-BE" altLang="en-US" sz="2400" dirty="0">
                <a:solidFill>
                  <a:schemeClr val="bg1"/>
                </a:solidFill>
                <a:latin typeface="Arial" charset="0"/>
              </a:rPr>
              <a:t> Building in the </a:t>
            </a:r>
            <a:r>
              <a:rPr lang="fr-BE" altLang="en-US" sz="2400" dirty="0" err="1">
                <a:solidFill>
                  <a:schemeClr val="bg1"/>
                </a:solidFill>
                <a:latin typeface="Arial" charset="0"/>
              </a:rPr>
              <a:t>field</a:t>
            </a:r>
            <a:r>
              <a:rPr lang="fr-BE" altLang="en-US" sz="2400" dirty="0">
                <a:solidFill>
                  <a:schemeClr val="bg1"/>
                </a:solidFill>
                <a:latin typeface="Arial" charset="0"/>
              </a:rPr>
              <a:t> of </a:t>
            </a:r>
            <a:r>
              <a:rPr lang="fr-BE" altLang="en-US" sz="2400" dirty="0" err="1">
                <a:solidFill>
                  <a:schemeClr val="bg1"/>
                </a:solidFill>
                <a:latin typeface="Arial" charset="0"/>
              </a:rPr>
              <a:t>Higher</a:t>
            </a:r>
            <a:r>
              <a:rPr lang="fr-BE" altLang="en-US" sz="2400" dirty="0">
                <a:solidFill>
                  <a:schemeClr val="bg1"/>
                </a:solidFill>
                <a:latin typeface="Arial" charset="0"/>
              </a:rPr>
              <a:t> Education</a:t>
            </a:r>
          </a:p>
          <a:p>
            <a:pPr algn="ctr" eaLnBrk="1" hangingPunct="1">
              <a:spcBef>
                <a:spcPct val="0"/>
              </a:spcBef>
              <a:buFontTx/>
              <a:buNone/>
            </a:pPr>
            <a:r>
              <a:rPr lang="fr-BE" altLang="en-US" sz="2400" dirty="0">
                <a:solidFill>
                  <a:schemeClr val="bg1"/>
                </a:solidFill>
                <a:latin typeface="Arial" charset="0"/>
              </a:rPr>
              <a:t>General </a:t>
            </a:r>
            <a:r>
              <a:rPr lang="fr-BE" altLang="en-US" sz="2400" dirty="0" err="1">
                <a:solidFill>
                  <a:schemeClr val="bg1"/>
                </a:solidFill>
                <a:latin typeface="Arial" charset="0"/>
              </a:rPr>
              <a:t>overview</a:t>
            </a:r>
            <a:r>
              <a:rPr lang="fr-BE" altLang="en-US" sz="2400" dirty="0">
                <a:solidFill>
                  <a:schemeClr val="bg1"/>
                </a:solidFill>
                <a:latin typeface="Arial" charset="0"/>
              </a:rPr>
              <a:t> </a:t>
            </a:r>
            <a:endParaRPr lang="en-GB" altLang="en-US" sz="2400" dirty="0">
              <a:solidFill>
                <a:schemeClr val="bg1"/>
              </a:solidFill>
              <a:latin typeface="Arial" charset="0"/>
            </a:endParaRPr>
          </a:p>
        </p:txBody>
      </p:sp>
      <p:sp>
        <p:nvSpPr>
          <p:cNvPr id="25" name="Rounded Rectangle 24"/>
          <p:cNvSpPr/>
          <p:nvPr/>
        </p:nvSpPr>
        <p:spPr bwMode="auto">
          <a:xfrm>
            <a:off x="258763" y="3984625"/>
            <a:ext cx="9429750" cy="881063"/>
          </a:xfrm>
          <a:prstGeom prst="roundRect">
            <a:avLst/>
          </a:prstGeom>
          <a:solidFill>
            <a:schemeClr val="accent4">
              <a:lumMod val="75000"/>
              <a:alpha val="86000"/>
            </a:schemeClr>
          </a:solid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5369" name="Rectangle 25"/>
          <p:cNvSpPr>
            <a:spLocks noChangeArrowheads="1"/>
          </p:cNvSpPr>
          <p:nvPr/>
        </p:nvSpPr>
        <p:spPr bwMode="auto">
          <a:xfrm>
            <a:off x="431800" y="3206750"/>
            <a:ext cx="9105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algn="ctr" eaLnBrk="1" hangingPunct="1">
              <a:spcBef>
                <a:spcPct val="0"/>
              </a:spcBef>
              <a:buFontTx/>
              <a:buNone/>
            </a:pPr>
            <a:r>
              <a:rPr lang="fr-BE" altLang="en-US" sz="2400">
                <a:solidFill>
                  <a:schemeClr val="bg1"/>
                </a:solidFill>
                <a:latin typeface="Arial" charset="0"/>
              </a:rPr>
              <a:t>Project consortium and Financing rules</a:t>
            </a:r>
            <a:endParaRPr lang="en-GB" altLang="en-US" sz="2400">
              <a:solidFill>
                <a:schemeClr val="bg1"/>
              </a:solidFill>
              <a:latin typeface="Arial" charset="0"/>
            </a:endParaRPr>
          </a:p>
        </p:txBody>
      </p:sp>
      <p:sp>
        <p:nvSpPr>
          <p:cNvPr id="15370" name="Rectangle 26"/>
          <p:cNvSpPr>
            <a:spLocks noChangeArrowheads="1"/>
          </p:cNvSpPr>
          <p:nvPr/>
        </p:nvSpPr>
        <p:spPr bwMode="auto">
          <a:xfrm>
            <a:off x="407988" y="4189413"/>
            <a:ext cx="9105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algn="ctr" eaLnBrk="1" hangingPunct="1">
              <a:spcBef>
                <a:spcPct val="0"/>
              </a:spcBef>
              <a:buFontTx/>
              <a:buNone/>
            </a:pPr>
            <a:r>
              <a:rPr lang="fr-BE" altLang="en-US" sz="2400">
                <a:solidFill>
                  <a:schemeClr val="bg1"/>
                </a:solidFill>
                <a:latin typeface="Arial" charset="0"/>
              </a:rPr>
              <a:t>Application process and Selection procedure</a:t>
            </a:r>
          </a:p>
        </p:txBody>
      </p:sp>
      <p:sp>
        <p:nvSpPr>
          <p:cNvPr id="15371" name="Rectangle 27"/>
          <p:cNvSpPr>
            <a:spLocks noChangeArrowheads="1"/>
          </p:cNvSpPr>
          <p:nvPr/>
        </p:nvSpPr>
        <p:spPr bwMode="auto">
          <a:xfrm>
            <a:off x="363538" y="5249863"/>
            <a:ext cx="9105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algn="ctr" eaLnBrk="1" hangingPunct="1">
              <a:spcBef>
                <a:spcPct val="0"/>
              </a:spcBef>
              <a:buFontTx/>
              <a:buNone/>
            </a:pPr>
            <a:r>
              <a:rPr lang="fr-BE" altLang="en-US" sz="2400">
                <a:solidFill>
                  <a:schemeClr val="bg1"/>
                </a:solidFill>
                <a:latin typeface="Arial" charset="0"/>
              </a:rPr>
              <a:t>CBHE – Information sources</a:t>
            </a:r>
            <a:endParaRPr lang="en-GB" altLang="en-US" sz="2400">
              <a:solidFill>
                <a:schemeClr val="bg1"/>
              </a:solidFill>
              <a:latin typeface="Arial" charset="0"/>
            </a:endParaRPr>
          </a:p>
        </p:txBody>
      </p:sp>
      <p:sp>
        <p:nvSpPr>
          <p:cNvPr id="13" name="Slide Number Placeholder 3"/>
          <p:cNvSpPr>
            <a:spLocks noGrp="1"/>
          </p:cNvSpPr>
          <p:nvPr>
            <p:ph type="sldNum" sz="quarter" idx="12"/>
          </p:nvPr>
        </p:nvSpPr>
        <p:spPr>
          <a:xfrm>
            <a:off x="9461500" y="6426200"/>
            <a:ext cx="457200" cy="423863"/>
          </a:xfrm>
        </p:spPr>
        <p:txBody>
          <a:bodyPr anchor="ctr"/>
          <a:lstStyle/>
          <a:p>
            <a:pPr algn="ctr">
              <a:defRPr/>
            </a:pPr>
            <a:fld id="{A9D0020C-AC77-4DBF-AFA8-BF381797C45E}" type="slidenum">
              <a:rPr lang="en-GB" sz="1000" smtClean="0"/>
              <a:pPr algn="ctr">
                <a:defRPr/>
              </a:pPr>
              <a:t>2</a:t>
            </a:fld>
            <a:endParaRPr lang="en-GB" sz="1000" dirty="0"/>
          </a:p>
        </p:txBody>
      </p:sp>
    </p:spTree>
    <p:extLst>
      <p:ext uri="{BB962C8B-B14F-4D97-AF65-F5344CB8AC3E}">
        <p14:creationId xmlns:p14="http://schemas.microsoft.com/office/powerpoint/2010/main" val="4266953031"/>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0"/>
              </a:spcBef>
              <a:buFontTx/>
              <a:buNone/>
            </a:pPr>
            <a:fld id="{9950C4FA-576B-43E8-A193-326E2884CC51}" type="slidenum">
              <a:rPr lang="en-GB" altLang="fr-FR" sz="1200" smtClean="0">
                <a:solidFill>
                  <a:srgbClr val="808080"/>
                </a:solidFill>
                <a:cs typeface="Arial" charset="0"/>
              </a:rPr>
              <a:pPr eaLnBrk="1" hangingPunct="1">
                <a:spcBef>
                  <a:spcPct val="0"/>
                </a:spcBef>
                <a:buFontTx/>
                <a:buNone/>
              </a:pPr>
              <a:t>20</a:t>
            </a:fld>
            <a:endParaRPr lang="en-GB" altLang="fr-FR" sz="1200" smtClean="0">
              <a:solidFill>
                <a:srgbClr val="808080"/>
              </a:solidFill>
              <a:cs typeface="Arial" charset="0"/>
            </a:endParaRPr>
          </a:p>
        </p:txBody>
      </p:sp>
      <p:sp>
        <p:nvSpPr>
          <p:cNvPr id="5" name="Title 4"/>
          <p:cNvSpPr>
            <a:spLocks noGrp="1"/>
          </p:cNvSpPr>
          <p:nvPr>
            <p:ph type="title"/>
          </p:nvPr>
        </p:nvSpPr>
        <p:spPr>
          <a:xfrm>
            <a:off x="330200" y="1049338"/>
            <a:ext cx="9334500" cy="681037"/>
          </a:xfrm>
          <a:prstGeom prst="roundRect">
            <a:avLst/>
          </a:prstGeom>
          <a:solidFill>
            <a:srgbClr val="00B0F0"/>
          </a:solidFill>
          <a:ln>
            <a:solidFill>
              <a:schemeClr val="tx2">
                <a:lumMod val="20000"/>
                <a:lumOff val="8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eaLnBrk="1" hangingPunct="1">
              <a:lnSpc>
                <a:spcPct val="115000"/>
              </a:lnSpc>
              <a:spcAft>
                <a:spcPts val="1000"/>
              </a:spcAft>
              <a:defRPr/>
            </a:pPr>
            <a:r>
              <a:rPr lang="fr-BE" sz="2000" dirty="0" smtClean="0">
                <a:solidFill>
                  <a:schemeClr val="bg1"/>
                </a:solidFill>
                <a:ea typeface="+mj-ea"/>
                <a:cs typeface="+mj-cs"/>
              </a:rPr>
              <a:t/>
            </a:r>
            <a:br>
              <a:rPr lang="fr-BE" sz="2000" dirty="0" smtClean="0">
                <a:solidFill>
                  <a:schemeClr val="bg1"/>
                </a:solidFill>
                <a:ea typeface="+mj-ea"/>
                <a:cs typeface="+mj-cs"/>
              </a:rPr>
            </a:br>
            <a:r>
              <a:rPr lang="fr-BE" sz="2000" dirty="0" smtClean="0">
                <a:solidFill>
                  <a:schemeClr val="bg1"/>
                </a:solidFill>
                <a:ea typeface="+mj-ea"/>
                <a:cs typeface="+mj-cs"/>
              </a:rPr>
              <a:t/>
            </a:r>
            <a:br>
              <a:rPr lang="fr-BE" sz="2000" dirty="0" smtClean="0">
                <a:solidFill>
                  <a:schemeClr val="bg1"/>
                </a:solidFill>
                <a:ea typeface="+mj-ea"/>
                <a:cs typeface="+mj-cs"/>
              </a:rPr>
            </a:br>
            <a:r>
              <a:rPr lang="en-GB" sz="2600" dirty="0" smtClean="0">
                <a:solidFill>
                  <a:schemeClr val="bg1"/>
                </a:solidFill>
                <a:ea typeface="+mj-ea"/>
                <a:cs typeface="+mj-cs"/>
              </a:rPr>
              <a:t>Budget Categories  </a:t>
            </a:r>
            <a:r>
              <a:rPr lang="en-GB" dirty="0"/>
              <a:t/>
            </a:r>
            <a:br>
              <a:rPr lang="en-GB" dirty="0"/>
            </a:br>
            <a:r>
              <a:rPr lang="en-GB" dirty="0" smtClean="0">
                <a:solidFill>
                  <a:schemeClr val="bg1"/>
                </a:solidFill>
                <a:latin typeface="Calibri"/>
                <a:ea typeface="Calibri"/>
                <a:cs typeface="Times New Roman"/>
              </a:rPr>
              <a:t/>
            </a:r>
            <a:br>
              <a:rPr lang="en-GB" dirty="0" smtClean="0">
                <a:solidFill>
                  <a:schemeClr val="bg1"/>
                </a:solidFill>
                <a:latin typeface="Calibri"/>
                <a:ea typeface="Calibri"/>
                <a:cs typeface="Times New Roman"/>
              </a:rPr>
            </a:br>
            <a:r>
              <a:rPr lang="fr-BE" sz="2000" dirty="0" smtClean="0">
                <a:solidFill>
                  <a:schemeClr val="bg1"/>
                </a:solidFill>
                <a:ea typeface="+mj-ea"/>
                <a:cs typeface="+mj-cs"/>
              </a:rPr>
              <a:t>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79710687"/>
              </p:ext>
            </p:extLst>
          </p:nvPr>
        </p:nvGraphicFramePr>
        <p:xfrm>
          <a:off x="306388" y="1935520"/>
          <a:ext cx="9409112" cy="4636739"/>
        </p:xfrm>
        <a:graphic>
          <a:graphicData uri="http://schemas.openxmlformats.org/drawingml/2006/table">
            <a:tbl>
              <a:tblPr firstRow="1" firstCol="1" bandRow="1">
                <a:tableStyleId>{7DF18680-E054-41AD-8BC1-D1AEF772440D}</a:tableStyleId>
              </a:tblPr>
              <a:tblGrid>
                <a:gridCol w="5224042"/>
                <a:gridCol w="4185070"/>
              </a:tblGrid>
              <a:tr h="921980">
                <a:tc>
                  <a:txBody>
                    <a:bodyPr/>
                    <a:lstStyle/>
                    <a:p>
                      <a:pPr algn="l" fontAlgn="base">
                        <a:lnSpc>
                          <a:spcPct val="115000"/>
                        </a:lnSpc>
                        <a:spcAft>
                          <a:spcPts val="0"/>
                        </a:spcAft>
                      </a:pPr>
                      <a:r>
                        <a:rPr lang="en-GB" sz="2800" kern="150" dirty="0">
                          <a:effectLst/>
                        </a:rPr>
                        <a:t>Staff </a:t>
                      </a:r>
                      <a:r>
                        <a:rPr lang="en-GB" sz="2800" kern="150" dirty="0" smtClean="0">
                          <a:effectLst/>
                        </a:rPr>
                        <a:t>costs </a:t>
                      </a:r>
                      <a:r>
                        <a:rPr lang="en-GB" sz="2000" kern="150" dirty="0" smtClean="0">
                          <a:effectLst/>
                        </a:rPr>
                        <a:t>(max</a:t>
                      </a:r>
                      <a:r>
                        <a:rPr lang="en-GB" sz="2000" kern="150" baseline="0" dirty="0" smtClean="0">
                          <a:effectLst/>
                        </a:rPr>
                        <a:t> 40%)</a:t>
                      </a:r>
                      <a:endParaRPr lang="en-GB" sz="2800" dirty="0">
                        <a:solidFill>
                          <a:srgbClr val="FFFF00"/>
                        </a:solidFill>
                        <a:effectLst/>
                        <a:latin typeface="Calibri"/>
                        <a:ea typeface="Calibri"/>
                        <a:cs typeface="Times New Roman"/>
                      </a:endParaRPr>
                    </a:p>
                  </a:txBody>
                  <a:tcPr marL="25857" marR="25857" marT="5790" marB="0" anchor="ctr"/>
                </a:tc>
                <a:tc>
                  <a:txBody>
                    <a:bodyPr/>
                    <a:lstStyle/>
                    <a:p>
                      <a:pPr marL="0" algn="l" defTabSz="914400" rtl="0" eaLnBrk="1" fontAlgn="base" latinLnBrk="0" hangingPunct="1">
                        <a:lnSpc>
                          <a:spcPct val="115000"/>
                        </a:lnSpc>
                        <a:spcAft>
                          <a:spcPts val="0"/>
                        </a:spcAft>
                      </a:pPr>
                      <a:r>
                        <a:rPr lang="en-GB" sz="1000" kern="150" dirty="0">
                          <a:solidFill>
                            <a:srgbClr val="333399"/>
                          </a:solidFill>
                          <a:effectLst/>
                        </a:rPr>
                        <a:t> </a:t>
                      </a:r>
                      <a:endParaRPr lang="en-GB" sz="1400" kern="150" dirty="0">
                        <a:solidFill>
                          <a:srgbClr val="333399"/>
                        </a:solidFill>
                        <a:effectLst/>
                      </a:endParaRPr>
                    </a:p>
                    <a:p>
                      <a:pPr marL="0" algn="l" defTabSz="914400" rtl="0" eaLnBrk="1" fontAlgn="base" latinLnBrk="0" hangingPunct="1">
                        <a:lnSpc>
                          <a:spcPct val="115000"/>
                        </a:lnSpc>
                        <a:spcAft>
                          <a:spcPts val="0"/>
                        </a:spcAft>
                      </a:pPr>
                      <a:r>
                        <a:rPr lang="en-GB" sz="1400" kern="150" dirty="0">
                          <a:solidFill>
                            <a:srgbClr val="333399"/>
                          </a:solidFill>
                          <a:effectLst/>
                        </a:rPr>
                        <a:t>4 Staff Categories </a:t>
                      </a:r>
                      <a:r>
                        <a:rPr lang="en-GB" sz="1400" b="0" kern="150" dirty="0">
                          <a:solidFill>
                            <a:srgbClr val="333399"/>
                          </a:solidFill>
                          <a:effectLst/>
                        </a:rPr>
                        <a:t>(Manager, Researcher/ Teacher/Trainer, Technician, Administrator)</a:t>
                      </a:r>
                      <a:endParaRPr lang="en-GB" sz="1400" b="0" kern="150" dirty="0">
                        <a:solidFill>
                          <a:srgbClr val="333399"/>
                        </a:solidFill>
                        <a:effectLst/>
                        <a:latin typeface="+mn-lt"/>
                        <a:ea typeface="+mn-ea"/>
                        <a:cs typeface="+mn-cs"/>
                      </a:endParaRPr>
                    </a:p>
                  </a:txBody>
                  <a:tcPr marL="25857" marR="25857" marT="5790" marB="0" anchor="ctr">
                    <a:solidFill>
                      <a:schemeClr val="accent5">
                        <a:lumMod val="40000"/>
                        <a:lumOff val="60000"/>
                      </a:schemeClr>
                    </a:solidFill>
                  </a:tcPr>
                </a:tc>
              </a:tr>
              <a:tr h="1445887">
                <a:tc>
                  <a:txBody>
                    <a:bodyPr/>
                    <a:lstStyle/>
                    <a:p>
                      <a:pPr marL="0" algn="l" defTabSz="914400" rtl="0" eaLnBrk="1" fontAlgn="base" latinLnBrk="0" hangingPunct="1">
                        <a:lnSpc>
                          <a:spcPct val="115000"/>
                        </a:lnSpc>
                        <a:spcAft>
                          <a:spcPts val="0"/>
                        </a:spcAft>
                      </a:pPr>
                      <a:r>
                        <a:rPr lang="en-GB" sz="2800" kern="150" dirty="0">
                          <a:effectLst/>
                        </a:rPr>
                        <a:t>Travel costs</a:t>
                      </a:r>
                      <a:endParaRPr lang="en-GB" sz="2800" b="1" kern="150" dirty="0">
                        <a:solidFill>
                          <a:srgbClr val="FFFF00"/>
                        </a:solidFill>
                        <a:effectLst/>
                        <a:latin typeface="+mn-lt"/>
                        <a:ea typeface="+mn-ea"/>
                        <a:cs typeface="+mn-cs"/>
                      </a:endParaRPr>
                    </a:p>
                  </a:txBody>
                  <a:tcPr marL="25857" marR="25857" marT="5790" marB="0" anchor="ctr"/>
                </a:tc>
                <a:tc>
                  <a:txBody>
                    <a:bodyPr/>
                    <a:lstStyle/>
                    <a:p>
                      <a:pPr marL="0" algn="just" defTabSz="914400" rtl="0" eaLnBrk="1" fontAlgn="base" latinLnBrk="0" hangingPunct="1">
                        <a:lnSpc>
                          <a:spcPct val="115000"/>
                        </a:lnSpc>
                        <a:spcAft>
                          <a:spcPts val="0"/>
                        </a:spcAft>
                      </a:pPr>
                      <a:r>
                        <a:rPr lang="en-GB" sz="1400" b="1" kern="150" dirty="0" smtClean="0">
                          <a:solidFill>
                            <a:srgbClr val="333399"/>
                          </a:solidFill>
                          <a:effectLst/>
                        </a:rPr>
                        <a:t>Students/staff </a:t>
                      </a:r>
                      <a:r>
                        <a:rPr lang="en-GB" sz="1400" b="1" kern="150" dirty="0">
                          <a:solidFill>
                            <a:srgbClr val="333399"/>
                          </a:solidFill>
                          <a:effectLst/>
                        </a:rPr>
                        <a:t>from partners </a:t>
                      </a:r>
                      <a:r>
                        <a:rPr lang="en-GB" sz="1400" b="0" kern="150" dirty="0" smtClean="0">
                          <a:solidFill>
                            <a:srgbClr val="333399"/>
                          </a:solidFill>
                          <a:effectLst/>
                        </a:rPr>
                        <a:t>from </a:t>
                      </a:r>
                      <a:r>
                        <a:rPr lang="en-GB" sz="1400" b="0" kern="150" dirty="0">
                          <a:solidFill>
                            <a:srgbClr val="333399"/>
                          </a:solidFill>
                          <a:effectLst/>
                        </a:rPr>
                        <a:t>their place of origin to the venue of the activity and return. Activities and related travels must be </a:t>
                      </a:r>
                      <a:r>
                        <a:rPr lang="en-GB" sz="1400" b="0" kern="150" dirty="0" smtClean="0">
                          <a:solidFill>
                            <a:srgbClr val="333399"/>
                          </a:solidFill>
                          <a:effectLst/>
                        </a:rPr>
                        <a:t>carried out in</a:t>
                      </a:r>
                      <a:r>
                        <a:rPr lang="en-GB" sz="1400" b="0" kern="150" dirty="0" smtClean="0">
                          <a:solidFill>
                            <a:srgbClr val="333399"/>
                          </a:solidFill>
                          <a:effectLst/>
                          <a:latin typeface="+mn-lt"/>
                          <a:ea typeface="+mn-ea"/>
                          <a:cs typeface="+mn-cs"/>
                        </a:rPr>
                        <a:t> </a:t>
                      </a:r>
                      <a:r>
                        <a:rPr lang="en-GB" sz="1400" b="1" kern="150" dirty="0" smtClean="0">
                          <a:solidFill>
                            <a:srgbClr val="333399"/>
                          </a:solidFill>
                          <a:effectLst/>
                          <a:latin typeface="+mn-lt"/>
                          <a:ea typeface="+mn-ea"/>
                          <a:cs typeface="+mn-cs"/>
                        </a:rPr>
                        <a:t>countries</a:t>
                      </a:r>
                      <a:r>
                        <a:rPr lang="en-GB" sz="1400" b="1" kern="150" baseline="0" dirty="0" smtClean="0">
                          <a:solidFill>
                            <a:srgbClr val="333399"/>
                          </a:solidFill>
                          <a:effectLst/>
                          <a:latin typeface="+mn-lt"/>
                          <a:ea typeface="+mn-ea"/>
                          <a:cs typeface="+mn-cs"/>
                        </a:rPr>
                        <a:t> </a:t>
                      </a:r>
                      <a:r>
                        <a:rPr lang="en-GB" sz="1400" b="0" kern="150" baseline="0" dirty="0" smtClean="0">
                          <a:solidFill>
                            <a:srgbClr val="333399"/>
                          </a:solidFill>
                          <a:effectLst/>
                          <a:latin typeface="+mn-lt"/>
                          <a:ea typeface="+mn-ea"/>
                          <a:cs typeface="+mn-cs"/>
                        </a:rPr>
                        <a:t>involved in the </a:t>
                      </a:r>
                      <a:r>
                        <a:rPr lang="en-GB" sz="1400" b="1" kern="150" baseline="0" dirty="0" smtClean="0">
                          <a:solidFill>
                            <a:srgbClr val="333399"/>
                          </a:solidFill>
                          <a:effectLst/>
                          <a:latin typeface="+mn-lt"/>
                          <a:ea typeface="+mn-ea"/>
                          <a:cs typeface="+mn-cs"/>
                        </a:rPr>
                        <a:t>project.</a:t>
                      </a:r>
                      <a:endParaRPr lang="en-GB" sz="1400" b="1" kern="150" dirty="0">
                        <a:solidFill>
                          <a:srgbClr val="333399"/>
                        </a:solidFill>
                        <a:effectLst/>
                        <a:latin typeface="+mn-lt"/>
                        <a:ea typeface="+mn-ea"/>
                        <a:cs typeface="+mn-cs"/>
                      </a:endParaRPr>
                    </a:p>
                  </a:txBody>
                  <a:tcPr marL="25857" marR="25857" marT="5790" marB="0" anchor="ctr">
                    <a:solidFill>
                      <a:schemeClr val="accent5">
                        <a:lumMod val="40000"/>
                        <a:lumOff val="60000"/>
                      </a:schemeClr>
                    </a:solidFill>
                  </a:tcPr>
                </a:tc>
              </a:tr>
              <a:tr h="859715">
                <a:tc>
                  <a:txBody>
                    <a:bodyPr/>
                    <a:lstStyle/>
                    <a:p>
                      <a:pPr marL="0" algn="l" defTabSz="914400" rtl="0" eaLnBrk="1" fontAlgn="base" latinLnBrk="0" hangingPunct="1">
                        <a:lnSpc>
                          <a:spcPct val="115000"/>
                        </a:lnSpc>
                        <a:spcAft>
                          <a:spcPts val="0"/>
                        </a:spcAft>
                      </a:pPr>
                      <a:r>
                        <a:rPr lang="en-GB" sz="2800" kern="150" dirty="0">
                          <a:effectLst/>
                        </a:rPr>
                        <a:t>Costs of stay</a:t>
                      </a:r>
                      <a:endParaRPr lang="en-GB" sz="2800" b="1" kern="150" dirty="0">
                        <a:solidFill>
                          <a:srgbClr val="FFFF00"/>
                        </a:solidFill>
                        <a:effectLst/>
                        <a:latin typeface="+mn-lt"/>
                        <a:ea typeface="+mn-ea"/>
                        <a:cs typeface="+mn-cs"/>
                      </a:endParaRPr>
                    </a:p>
                  </a:txBody>
                  <a:tcPr marL="25857" marR="25857" marT="5790" marB="0" anchor="ctr"/>
                </a:tc>
                <a:tc>
                  <a:txBody>
                    <a:bodyPr/>
                    <a:lstStyle/>
                    <a:p>
                      <a:pPr fontAlgn="base">
                        <a:lnSpc>
                          <a:spcPct val="115000"/>
                        </a:lnSpc>
                        <a:spcAft>
                          <a:spcPts val="0"/>
                        </a:spcAft>
                      </a:pPr>
                      <a:r>
                        <a:rPr lang="en-GB" sz="1000" kern="150" dirty="0">
                          <a:solidFill>
                            <a:srgbClr val="333399"/>
                          </a:solidFill>
                          <a:effectLst/>
                        </a:rPr>
                        <a:t> </a:t>
                      </a:r>
                      <a:endParaRPr lang="en-GB" sz="1100" kern="150" dirty="0">
                        <a:solidFill>
                          <a:srgbClr val="333399"/>
                        </a:solidFill>
                        <a:effectLst/>
                      </a:endParaRPr>
                    </a:p>
                    <a:p>
                      <a:pPr fontAlgn="base">
                        <a:lnSpc>
                          <a:spcPct val="115000"/>
                        </a:lnSpc>
                        <a:spcAft>
                          <a:spcPts val="0"/>
                        </a:spcAft>
                      </a:pPr>
                      <a:r>
                        <a:rPr lang="en-GB" sz="1400" kern="150" dirty="0" smtClean="0">
                          <a:solidFill>
                            <a:srgbClr val="333399"/>
                          </a:solidFill>
                          <a:effectLst/>
                        </a:rPr>
                        <a:t>Subsistence</a:t>
                      </a:r>
                      <a:r>
                        <a:rPr lang="en-GB" sz="1400" kern="150" dirty="0">
                          <a:solidFill>
                            <a:srgbClr val="333399"/>
                          </a:solidFill>
                          <a:effectLst/>
                        </a:rPr>
                        <a:t>, accommodation, local and public transport, personal or optional health insurance.</a:t>
                      </a:r>
                      <a:endParaRPr lang="en-GB" sz="1400" b="1" kern="150" dirty="0">
                        <a:solidFill>
                          <a:srgbClr val="333399"/>
                        </a:solidFill>
                        <a:effectLst/>
                        <a:latin typeface="+mn-lt"/>
                        <a:ea typeface="+mn-ea"/>
                        <a:cs typeface="+mn-cs"/>
                      </a:endParaRPr>
                    </a:p>
                  </a:txBody>
                  <a:tcPr marL="25857" marR="25857" marT="5790" marB="0" anchor="ctr">
                    <a:solidFill>
                      <a:schemeClr val="accent5">
                        <a:lumMod val="40000"/>
                        <a:lumOff val="60000"/>
                      </a:schemeClr>
                    </a:solidFill>
                  </a:tcPr>
                </a:tc>
              </a:tr>
              <a:tr h="666223">
                <a:tc>
                  <a:txBody>
                    <a:bodyPr/>
                    <a:lstStyle/>
                    <a:p>
                      <a:pPr marL="0" algn="l" defTabSz="914400" rtl="0" eaLnBrk="1" fontAlgn="base" latinLnBrk="0" hangingPunct="1">
                        <a:lnSpc>
                          <a:spcPct val="115000"/>
                        </a:lnSpc>
                        <a:spcAft>
                          <a:spcPts val="0"/>
                        </a:spcAft>
                      </a:pPr>
                      <a:r>
                        <a:rPr lang="en-GB" sz="2800" kern="150" dirty="0" smtClean="0">
                          <a:effectLst/>
                        </a:rPr>
                        <a:t>Equipment </a:t>
                      </a:r>
                      <a:r>
                        <a:rPr lang="en-GB" sz="2000" kern="150" dirty="0" smtClean="0">
                          <a:effectLst/>
                        </a:rPr>
                        <a:t>(max</a:t>
                      </a:r>
                      <a:r>
                        <a:rPr lang="en-GB" sz="2000" kern="150" baseline="0" dirty="0" smtClean="0">
                          <a:effectLst/>
                        </a:rPr>
                        <a:t> 30%)</a:t>
                      </a:r>
                      <a:endParaRPr lang="en-GB" sz="2800" b="1" kern="150" dirty="0">
                        <a:solidFill>
                          <a:srgbClr val="FFFF00"/>
                        </a:solidFill>
                        <a:effectLst/>
                        <a:latin typeface="+mn-lt"/>
                        <a:ea typeface="+mn-ea"/>
                        <a:cs typeface="+mn-cs"/>
                      </a:endParaRPr>
                    </a:p>
                  </a:txBody>
                  <a:tcPr marL="25857" marR="25857" marT="5790" marB="0" anchor="ctr"/>
                </a:tc>
                <a:tc>
                  <a:txBody>
                    <a:bodyPr/>
                    <a:lstStyle/>
                    <a:p>
                      <a:pPr algn="just" fontAlgn="base">
                        <a:lnSpc>
                          <a:spcPct val="115000"/>
                        </a:lnSpc>
                        <a:spcAft>
                          <a:spcPts val="0"/>
                        </a:spcAft>
                      </a:pPr>
                      <a:r>
                        <a:rPr lang="en-GB" sz="1000" kern="150" dirty="0">
                          <a:solidFill>
                            <a:srgbClr val="333399"/>
                          </a:solidFill>
                          <a:effectLst/>
                        </a:rPr>
                        <a:t> </a:t>
                      </a:r>
                    </a:p>
                    <a:p>
                      <a:pPr algn="just" fontAlgn="base">
                        <a:lnSpc>
                          <a:spcPct val="115000"/>
                        </a:lnSpc>
                        <a:spcAft>
                          <a:spcPts val="0"/>
                        </a:spcAft>
                      </a:pPr>
                      <a:r>
                        <a:rPr lang="en-GB" sz="1400" b="1" u="none" kern="150" dirty="0" smtClean="0">
                          <a:solidFill>
                            <a:srgbClr val="333399"/>
                          </a:solidFill>
                          <a:effectLst/>
                        </a:rPr>
                        <a:t>Exclusively</a:t>
                      </a:r>
                      <a:r>
                        <a:rPr lang="en-GB" sz="1400" u="none" kern="150" dirty="0" smtClean="0">
                          <a:solidFill>
                            <a:srgbClr val="333399"/>
                          </a:solidFill>
                          <a:effectLst/>
                        </a:rPr>
                        <a:t> for </a:t>
                      </a:r>
                      <a:r>
                        <a:rPr lang="en-GB" sz="1400" u="none" kern="150" dirty="0">
                          <a:solidFill>
                            <a:srgbClr val="333399"/>
                          </a:solidFill>
                          <a:effectLst/>
                        </a:rPr>
                        <a:t>the benefit </a:t>
                      </a:r>
                      <a:r>
                        <a:rPr lang="en-GB" sz="1400" kern="150" dirty="0">
                          <a:solidFill>
                            <a:srgbClr val="333399"/>
                          </a:solidFill>
                          <a:effectLst/>
                        </a:rPr>
                        <a:t>of HEIs in </a:t>
                      </a:r>
                      <a:r>
                        <a:rPr lang="en-GB" sz="1400" kern="150" dirty="0" smtClean="0">
                          <a:solidFill>
                            <a:srgbClr val="333399"/>
                          </a:solidFill>
                          <a:effectLst/>
                        </a:rPr>
                        <a:t>the Partner </a:t>
                      </a:r>
                      <a:r>
                        <a:rPr lang="en-GB" sz="1400" kern="150" dirty="0">
                          <a:solidFill>
                            <a:srgbClr val="333399"/>
                          </a:solidFill>
                          <a:effectLst/>
                        </a:rPr>
                        <a:t>Countries</a:t>
                      </a:r>
                      <a:endParaRPr lang="en-GB" sz="1400" b="1" kern="150" dirty="0">
                        <a:solidFill>
                          <a:srgbClr val="333399"/>
                        </a:solidFill>
                        <a:effectLst/>
                        <a:latin typeface="+mn-lt"/>
                        <a:ea typeface="+mn-ea"/>
                        <a:cs typeface="+mn-cs"/>
                      </a:endParaRPr>
                    </a:p>
                  </a:txBody>
                  <a:tcPr marL="25857" marR="25857" marT="5790" marB="0" anchor="ctr">
                    <a:solidFill>
                      <a:schemeClr val="accent5">
                        <a:lumMod val="40000"/>
                        <a:lumOff val="60000"/>
                      </a:schemeClr>
                    </a:solidFill>
                  </a:tcPr>
                </a:tc>
              </a:tr>
              <a:tr h="679952">
                <a:tc>
                  <a:txBody>
                    <a:bodyPr/>
                    <a:lstStyle/>
                    <a:p>
                      <a:pPr marL="0" algn="l" defTabSz="914400" rtl="0" eaLnBrk="1" fontAlgn="base" latinLnBrk="0" hangingPunct="1">
                        <a:lnSpc>
                          <a:spcPct val="115000"/>
                        </a:lnSpc>
                        <a:spcAft>
                          <a:spcPts val="0"/>
                        </a:spcAft>
                      </a:pPr>
                      <a:r>
                        <a:rPr lang="en-GB" sz="2800" kern="150" dirty="0" smtClean="0">
                          <a:effectLst/>
                        </a:rPr>
                        <a:t>Sub-contracting </a:t>
                      </a:r>
                      <a:r>
                        <a:rPr lang="en-GB" sz="2000" kern="150" dirty="0" smtClean="0">
                          <a:effectLst/>
                        </a:rPr>
                        <a:t>(max 10%)</a:t>
                      </a:r>
                      <a:endParaRPr lang="en-GB" sz="2000" b="1" kern="150" dirty="0">
                        <a:solidFill>
                          <a:srgbClr val="FFFF00"/>
                        </a:solidFill>
                        <a:effectLst/>
                        <a:latin typeface="+mn-lt"/>
                        <a:ea typeface="+mn-ea"/>
                        <a:cs typeface="+mn-cs"/>
                      </a:endParaRPr>
                    </a:p>
                  </a:txBody>
                  <a:tcPr marL="25857" marR="25857" marT="5790" marB="0" anchor="ctr"/>
                </a:tc>
                <a:tc>
                  <a:txBody>
                    <a:bodyPr/>
                    <a:lstStyle/>
                    <a:p>
                      <a:pPr fontAlgn="base">
                        <a:lnSpc>
                          <a:spcPct val="115000"/>
                        </a:lnSpc>
                        <a:spcAft>
                          <a:spcPts val="0"/>
                        </a:spcAft>
                      </a:pPr>
                      <a:r>
                        <a:rPr lang="en-GB" sz="1000" kern="150" dirty="0">
                          <a:solidFill>
                            <a:srgbClr val="333399"/>
                          </a:solidFill>
                          <a:effectLst/>
                        </a:rPr>
                        <a:t> </a:t>
                      </a:r>
                      <a:endParaRPr lang="en-GB" sz="1400" kern="150" dirty="0">
                        <a:solidFill>
                          <a:srgbClr val="333399"/>
                        </a:solidFill>
                        <a:effectLst/>
                      </a:endParaRPr>
                    </a:p>
                    <a:p>
                      <a:pPr fontAlgn="base">
                        <a:lnSpc>
                          <a:spcPct val="115000"/>
                        </a:lnSpc>
                        <a:spcAft>
                          <a:spcPts val="0"/>
                        </a:spcAft>
                      </a:pPr>
                      <a:r>
                        <a:rPr lang="en-GB" sz="1400" kern="150" dirty="0" smtClean="0">
                          <a:solidFill>
                            <a:srgbClr val="333399"/>
                          </a:solidFill>
                          <a:effectLst/>
                        </a:rPr>
                        <a:t>For services</a:t>
                      </a:r>
                      <a:r>
                        <a:rPr lang="en-GB" sz="1400" kern="150" baseline="0" dirty="0" smtClean="0">
                          <a:solidFill>
                            <a:srgbClr val="333399"/>
                          </a:solidFill>
                          <a:effectLst/>
                        </a:rPr>
                        <a:t> /competences that can't be found in the consortia</a:t>
                      </a:r>
                      <a:endParaRPr lang="en-GB" sz="1400" b="1" kern="150" dirty="0">
                        <a:solidFill>
                          <a:srgbClr val="333399"/>
                        </a:solidFill>
                        <a:effectLst/>
                        <a:latin typeface="+mn-lt"/>
                        <a:ea typeface="+mn-ea"/>
                        <a:cs typeface="+mn-cs"/>
                      </a:endParaRPr>
                    </a:p>
                  </a:txBody>
                  <a:tcPr marL="25857" marR="25857" marT="5790" marB="0" anchor="ctr">
                    <a:solidFill>
                      <a:schemeClr val="accent5">
                        <a:lumMod val="40000"/>
                        <a:lumOff val="60000"/>
                      </a:schemeClr>
                    </a:solidFill>
                  </a:tcPr>
                </a:tc>
              </a:tr>
            </a:tbl>
          </a:graphicData>
        </a:graphic>
      </p:graphicFrame>
      <p:sp>
        <p:nvSpPr>
          <p:cNvPr id="42008" name="Rectangle 25"/>
          <p:cNvSpPr>
            <a:spLocks noChangeArrowheads="1"/>
          </p:cNvSpPr>
          <p:nvPr/>
        </p:nvSpPr>
        <p:spPr bwMode="auto">
          <a:xfrm>
            <a:off x="2043113" y="19685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a:spcBef>
                <a:spcPct val="50000"/>
              </a:spcBef>
              <a:buFontTx/>
              <a:buNone/>
            </a:pPr>
            <a:endParaRPr lang="en-US" altLang="fr-FR" sz="240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5300" y="1003300"/>
            <a:ext cx="8915400" cy="587375"/>
          </a:xfrm>
          <a:prstGeom prst="roundRect">
            <a:avLst/>
          </a:prstGeom>
          <a:solidFill>
            <a:srgbClr val="00B0F0"/>
          </a:solidFill>
          <a:ln>
            <a:solidFill>
              <a:schemeClr val="tx2">
                <a:lumMod val="20000"/>
                <a:lumOff val="8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eaLnBrk="1" hangingPunct="1">
              <a:defRPr/>
            </a:pPr>
            <a:r>
              <a:rPr lang="en-GB" sz="2400" dirty="0" smtClean="0">
                <a:solidFill>
                  <a:schemeClr val="bg1"/>
                </a:solidFill>
              </a:rPr>
              <a:t>Budget allocation and justification</a:t>
            </a:r>
            <a:endParaRPr lang="en-GB" sz="3200" dirty="0">
              <a:solidFill>
                <a:schemeClr val="bg1"/>
              </a:solidFill>
              <a:effectLst>
                <a:outerShdw blurRad="38100" dist="38100" dir="2700000" algn="tl">
                  <a:srgbClr val="000000">
                    <a:alpha val="43137"/>
                  </a:srgbClr>
                </a:outerShdw>
              </a:effectLst>
            </a:endParaRPr>
          </a:p>
        </p:txBody>
      </p:sp>
      <p:graphicFrame>
        <p:nvGraphicFramePr>
          <p:cNvPr id="12" name="Content Placeholder 11"/>
          <p:cNvGraphicFramePr>
            <a:graphicFrameLocks noGrp="1"/>
          </p:cNvGraphicFramePr>
          <p:nvPr>
            <p:ph sz="half" idx="2"/>
          </p:nvPr>
        </p:nvGraphicFramePr>
        <p:xfrm>
          <a:off x="317500" y="1600200"/>
          <a:ext cx="4679064"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Content Placeholder 12"/>
          <p:cNvGraphicFramePr>
            <a:graphicFrameLocks noGrp="1"/>
          </p:cNvGraphicFramePr>
          <p:nvPr>
            <p:ph sz="quarter" idx="4"/>
          </p:nvPr>
        </p:nvGraphicFramePr>
        <p:xfrm>
          <a:off x="5032375" y="1555669"/>
          <a:ext cx="4378325" cy="25337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8917"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rgbClr val="FF0000"/>
                </a:solidFill>
                <a:latin typeface="Verdana" pitchFamily="34" charset="0"/>
                <a:sym typeface="Webdings" pitchFamily="18" charset="2"/>
              </a:defRPr>
            </a:lvl1pPr>
            <a:lvl2pPr marL="742950" indent="-285750" eaLnBrk="0" hangingPunct="0">
              <a:spcBef>
                <a:spcPct val="50000"/>
              </a:spcBef>
              <a:defRPr sz="2400">
                <a:solidFill>
                  <a:srgbClr val="FF0000"/>
                </a:solidFill>
                <a:latin typeface="Verdana" pitchFamily="34" charset="0"/>
                <a:sym typeface="Webdings" pitchFamily="18" charset="2"/>
              </a:defRPr>
            </a:lvl2pPr>
            <a:lvl3pPr marL="1143000" indent="-228600" eaLnBrk="0" hangingPunct="0">
              <a:spcBef>
                <a:spcPct val="50000"/>
              </a:spcBef>
              <a:defRPr sz="2400">
                <a:solidFill>
                  <a:srgbClr val="FF0000"/>
                </a:solidFill>
                <a:latin typeface="Verdana" pitchFamily="34" charset="0"/>
                <a:sym typeface="Webdings" pitchFamily="18" charset="2"/>
              </a:defRPr>
            </a:lvl3pPr>
            <a:lvl4pPr marL="1600200" indent="-228600" eaLnBrk="0" hangingPunct="0">
              <a:spcBef>
                <a:spcPct val="50000"/>
              </a:spcBef>
              <a:defRPr sz="2400">
                <a:solidFill>
                  <a:srgbClr val="FF0000"/>
                </a:solidFill>
                <a:latin typeface="Verdana" pitchFamily="34" charset="0"/>
                <a:sym typeface="Webdings" pitchFamily="18" charset="2"/>
              </a:defRPr>
            </a:lvl4pPr>
            <a:lvl5pPr marL="2057400" indent="-228600" eaLnBrk="0" hangingPunct="0">
              <a:spcBef>
                <a:spcPct val="50000"/>
              </a:spcBef>
              <a:defRPr sz="2400">
                <a:solidFill>
                  <a:srgbClr val="FF0000"/>
                </a:solidFill>
                <a:latin typeface="Verdana" pitchFamily="34" charset="0"/>
                <a:sym typeface="Webdings" pitchFamily="18" charset="2"/>
              </a:defRPr>
            </a:lvl5pPr>
            <a:lvl6pPr marL="2514600" indent="-228600" eaLnBrk="0" fontAlgn="base" hangingPunct="0">
              <a:spcBef>
                <a:spcPct val="50000"/>
              </a:spcBef>
              <a:spcAft>
                <a:spcPct val="0"/>
              </a:spcAft>
              <a:defRPr sz="2400">
                <a:solidFill>
                  <a:srgbClr val="FF0000"/>
                </a:solidFill>
                <a:latin typeface="Verdana" pitchFamily="34" charset="0"/>
                <a:sym typeface="Webdings" pitchFamily="18" charset="2"/>
              </a:defRPr>
            </a:lvl6pPr>
            <a:lvl7pPr marL="2971800" indent="-228600"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000" indent="-228600"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200" indent="-228600"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EE492AA0-4CF0-46C6-92E6-EA96CABD7BE3}" type="slidenum">
              <a:rPr lang="en-GB" sz="1200" smtClean="0">
                <a:solidFill>
                  <a:srgbClr val="808080"/>
                </a:solidFill>
              </a:rPr>
              <a:pPr eaLnBrk="1" hangingPunct="1">
                <a:spcBef>
                  <a:spcPct val="0"/>
                </a:spcBef>
                <a:defRPr/>
              </a:pPr>
              <a:t>21</a:t>
            </a:fld>
            <a:endParaRPr lang="en-GB" sz="1200" smtClean="0">
              <a:solidFill>
                <a:srgbClr val="808080"/>
              </a:solidFill>
            </a:endParaRPr>
          </a:p>
        </p:txBody>
      </p:sp>
      <p:sp>
        <p:nvSpPr>
          <p:cNvPr id="43014" name="Rectangle 6"/>
          <p:cNvSpPr>
            <a:spLocks noChangeArrowheads="1"/>
          </p:cNvSpPr>
          <p:nvPr/>
        </p:nvSpPr>
        <p:spPr bwMode="auto">
          <a:xfrm>
            <a:off x="5143500" y="4267200"/>
            <a:ext cx="4483100" cy="1970088"/>
          </a:xfrm>
          <a:prstGeom prst="rect">
            <a:avLst/>
          </a:prstGeom>
          <a:solidFill>
            <a:srgbClr val="FFFF00"/>
          </a:solidFill>
          <a:ln w="9525">
            <a:solidFill>
              <a:schemeClr val="accent1"/>
            </a:solidFill>
            <a:miter lim="800000"/>
            <a:headEnd/>
            <a:tailEnd/>
          </a:ln>
        </p:spPr>
        <p:txBody>
          <a:bodyPr>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0"/>
              </a:spcBef>
              <a:spcAft>
                <a:spcPts val="600"/>
              </a:spcAft>
              <a:buClr>
                <a:srgbClr val="92D050"/>
              </a:buClr>
              <a:buFontTx/>
              <a:buNone/>
            </a:pPr>
            <a:r>
              <a:rPr lang="en-GB" altLang="fr-FR" sz="2400" b="1">
                <a:solidFill>
                  <a:srgbClr val="333399"/>
                </a:solidFill>
              </a:rPr>
              <a:t>Other types of costs </a:t>
            </a:r>
            <a:r>
              <a:rPr lang="en-GB" altLang="fr-FR" sz="1800">
                <a:solidFill>
                  <a:srgbClr val="333399"/>
                </a:solidFill>
              </a:rPr>
              <a:t>(ex.: dissemination, publishing, overheads costs, etc.)</a:t>
            </a:r>
            <a:r>
              <a:rPr lang="en-GB" altLang="fr-FR" sz="2000">
                <a:solidFill>
                  <a:srgbClr val="333399"/>
                </a:solidFill>
              </a:rPr>
              <a:t> are not considered for the calculation of the grant.</a:t>
            </a:r>
            <a:br>
              <a:rPr lang="en-GB" altLang="fr-FR" sz="2000">
                <a:solidFill>
                  <a:srgbClr val="333399"/>
                </a:solidFill>
              </a:rPr>
            </a:br>
            <a:r>
              <a:rPr lang="en-GB" altLang="fr-FR" sz="2000">
                <a:solidFill>
                  <a:srgbClr val="FF0000"/>
                </a:solidFill>
              </a:rPr>
              <a:t>&gt;&gt;&gt; Expected to be </a:t>
            </a:r>
            <a:r>
              <a:rPr lang="en-GB" altLang="fr-FR" sz="2000" b="1">
                <a:solidFill>
                  <a:srgbClr val="FF0000"/>
                </a:solidFill>
              </a:rPr>
              <a:t>covered by co-funding.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rgbClr val="FF0000"/>
                </a:solidFill>
                <a:latin typeface="Verdana" pitchFamily="34" charset="0"/>
                <a:sym typeface="Webdings" pitchFamily="18" charset="2"/>
              </a:defRPr>
            </a:lvl1pPr>
            <a:lvl2pPr marL="742950" indent="-285750" eaLnBrk="0" hangingPunct="0">
              <a:spcBef>
                <a:spcPct val="50000"/>
              </a:spcBef>
              <a:defRPr sz="2400">
                <a:solidFill>
                  <a:srgbClr val="FF0000"/>
                </a:solidFill>
                <a:latin typeface="Verdana" pitchFamily="34" charset="0"/>
                <a:sym typeface="Webdings" pitchFamily="18" charset="2"/>
              </a:defRPr>
            </a:lvl2pPr>
            <a:lvl3pPr marL="1143000" indent="-228600" eaLnBrk="0" hangingPunct="0">
              <a:spcBef>
                <a:spcPct val="50000"/>
              </a:spcBef>
              <a:defRPr sz="2400">
                <a:solidFill>
                  <a:srgbClr val="FF0000"/>
                </a:solidFill>
                <a:latin typeface="Verdana" pitchFamily="34" charset="0"/>
                <a:sym typeface="Webdings" pitchFamily="18" charset="2"/>
              </a:defRPr>
            </a:lvl3pPr>
            <a:lvl4pPr marL="1600200" indent="-228600" eaLnBrk="0" hangingPunct="0">
              <a:spcBef>
                <a:spcPct val="50000"/>
              </a:spcBef>
              <a:defRPr sz="2400">
                <a:solidFill>
                  <a:srgbClr val="FF0000"/>
                </a:solidFill>
                <a:latin typeface="Verdana" pitchFamily="34" charset="0"/>
                <a:sym typeface="Webdings" pitchFamily="18" charset="2"/>
              </a:defRPr>
            </a:lvl4pPr>
            <a:lvl5pPr marL="2057400" indent="-228600" eaLnBrk="0" hangingPunct="0">
              <a:spcBef>
                <a:spcPct val="50000"/>
              </a:spcBef>
              <a:defRPr sz="2400">
                <a:solidFill>
                  <a:srgbClr val="FF0000"/>
                </a:solidFill>
                <a:latin typeface="Verdana" pitchFamily="34" charset="0"/>
                <a:sym typeface="Webdings" pitchFamily="18" charset="2"/>
              </a:defRPr>
            </a:lvl5pPr>
            <a:lvl6pPr marL="2514600" indent="-228600" eaLnBrk="0" fontAlgn="base" hangingPunct="0">
              <a:spcBef>
                <a:spcPct val="50000"/>
              </a:spcBef>
              <a:spcAft>
                <a:spcPct val="0"/>
              </a:spcAft>
              <a:defRPr sz="2400">
                <a:solidFill>
                  <a:srgbClr val="FF0000"/>
                </a:solidFill>
                <a:latin typeface="Verdana" pitchFamily="34" charset="0"/>
                <a:sym typeface="Webdings" pitchFamily="18" charset="2"/>
              </a:defRPr>
            </a:lvl6pPr>
            <a:lvl7pPr marL="2971800" indent="-228600"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000" indent="-228600"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200" indent="-228600"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23CE941C-B0CB-4DBC-A21D-8C6333150109}" type="slidenum">
              <a:rPr lang="en-GB" sz="1200" smtClean="0">
                <a:solidFill>
                  <a:srgbClr val="808080"/>
                </a:solidFill>
              </a:rPr>
              <a:pPr eaLnBrk="1" hangingPunct="1">
                <a:spcBef>
                  <a:spcPct val="0"/>
                </a:spcBef>
                <a:defRPr/>
              </a:pPr>
              <a:t>22</a:t>
            </a:fld>
            <a:endParaRPr lang="en-GB" sz="1200" dirty="0" smtClean="0">
              <a:solidFill>
                <a:srgbClr val="808080"/>
              </a:solidFill>
            </a:endParaRPr>
          </a:p>
        </p:txBody>
      </p:sp>
      <p:sp>
        <p:nvSpPr>
          <p:cNvPr id="9" name="Rectangle 8"/>
          <p:cNvSpPr/>
          <p:nvPr/>
        </p:nvSpPr>
        <p:spPr>
          <a:xfrm>
            <a:off x="165100" y="2184400"/>
            <a:ext cx="9626600" cy="4708981"/>
          </a:xfrm>
          <a:prstGeom prst="rect">
            <a:avLst/>
          </a:prstGeom>
        </p:spPr>
        <p:txBody>
          <a:bodyPr wrap="square">
            <a:spAutoFit/>
          </a:bodyPr>
          <a:lstStyle/>
          <a:p>
            <a:pPr marL="285750" indent="-285750">
              <a:spcBef>
                <a:spcPct val="50000"/>
              </a:spcBef>
              <a:buClr>
                <a:srgbClr val="92D050"/>
              </a:buClr>
              <a:buFont typeface="Wingdings" pitchFamily="2" charset="2"/>
              <a:buChar char="Ø"/>
              <a:defRPr/>
            </a:pPr>
            <a:r>
              <a:rPr lang="en-GB" altLang="en-US" b="1" dirty="0" smtClean="0">
                <a:solidFill>
                  <a:srgbClr val="333399"/>
                </a:solidFill>
                <a:cs typeface="Arial" pitchFamily="34" charset="0"/>
              </a:rPr>
              <a:t>Real </a:t>
            </a:r>
            <a:r>
              <a:rPr lang="en-GB" altLang="en-US" b="1" dirty="0">
                <a:solidFill>
                  <a:srgbClr val="333399"/>
                </a:solidFill>
                <a:cs typeface="Arial" pitchFamily="34" charset="0"/>
              </a:rPr>
              <a:t>costs</a:t>
            </a:r>
            <a:r>
              <a:rPr lang="en-GB" altLang="en-US" dirty="0">
                <a:solidFill>
                  <a:srgbClr val="333399"/>
                </a:solidFill>
                <a:cs typeface="Arial" pitchFamily="34" charset="0"/>
              </a:rPr>
              <a:t>: How did you </a:t>
            </a:r>
            <a:r>
              <a:rPr lang="en-GB" altLang="en-US" b="1" dirty="0">
                <a:solidFill>
                  <a:srgbClr val="333399"/>
                </a:solidFill>
                <a:cs typeface="Arial" pitchFamily="34" charset="0"/>
              </a:rPr>
              <a:t>use</a:t>
            </a:r>
            <a:r>
              <a:rPr lang="en-GB" altLang="en-US" dirty="0">
                <a:solidFill>
                  <a:srgbClr val="333399"/>
                </a:solidFill>
                <a:cs typeface="Arial" pitchFamily="34" charset="0"/>
              </a:rPr>
              <a:t> the grant ?</a:t>
            </a:r>
          </a:p>
          <a:p>
            <a:pPr lvl="1">
              <a:spcBef>
                <a:spcPts val="0"/>
              </a:spcBef>
              <a:buClr>
                <a:srgbClr val="92D050"/>
              </a:buClr>
              <a:defRPr/>
            </a:pPr>
            <a:r>
              <a:rPr lang="en-GB" altLang="en-US" dirty="0">
                <a:solidFill>
                  <a:srgbClr val="333399"/>
                </a:solidFill>
                <a:cs typeface="Arial" pitchFamily="34" charset="0"/>
              </a:rPr>
              <a:t>	=&gt; </a:t>
            </a:r>
            <a:r>
              <a:rPr lang="en-GB" altLang="en-US" b="1" dirty="0">
                <a:solidFill>
                  <a:srgbClr val="333399"/>
                </a:solidFill>
                <a:cs typeface="Arial" pitchFamily="34" charset="0"/>
              </a:rPr>
              <a:t>input</a:t>
            </a:r>
            <a:r>
              <a:rPr lang="en-GB" altLang="en-US" dirty="0">
                <a:solidFill>
                  <a:srgbClr val="333399"/>
                </a:solidFill>
                <a:cs typeface="Arial" pitchFamily="34" charset="0"/>
              </a:rPr>
              <a:t> based</a:t>
            </a:r>
          </a:p>
          <a:p>
            <a:pPr>
              <a:spcBef>
                <a:spcPts val="0"/>
              </a:spcBef>
              <a:buClr>
                <a:srgbClr val="92D050"/>
              </a:buClr>
              <a:defRPr/>
            </a:pPr>
            <a:r>
              <a:rPr lang="en-GB" altLang="en-US" dirty="0">
                <a:solidFill>
                  <a:srgbClr val="333399"/>
                </a:solidFill>
                <a:cs typeface="Arial" pitchFamily="34" charset="0"/>
              </a:rPr>
              <a:t>	=&gt;Expenses incurred, supporting </a:t>
            </a:r>
            <a:r>
              <a:rPr lang="en-GB" altLang="en-US" dirty="0" smtClean="0">
                <a:solidFill>
                  <a:srgbClr val="333399"/>
                </a:solidFill>
                <a:cs typeface="Arial" pitchFamily="34" charset="0"/>
              </a:rPr>
              <a:t>documents</a:t>
            </a:r>
          </a:p>
          <a:p>
            <a:pPr>
              <a:spcBef>
                <a:spcPts val="0"/>
              </a:spcBef>
              <a:buClr>
                <a:srgbClr val="92D050"/>
              </a:buClr>
              <a:defRPr/>
            </a:pPr>
            <a:endParaRPr lang="en-GB" altLang="en-US" sz="1400" dirty="0">
              <a:solidFill>
                <a:srgbClr val="333399"/>
              </a:solidFill>
              <a:cs typeface="Arial" pitchFamily="34" charset="0"/>
            </a:endParaRPr>
          </a:p>
          <a:p>
            <a:pPr marL="285750" indent="-285750">
              <a:spcBef>
                <a:spcPts val="0"/>
              </a:spcBef>
              <a:buClr>
                <a:srgbClr val="92D050"/>
              </a:buClr>
              <a:buFont typeface="Wingdings" pitchFamily="2" charset="2"/>
              <a:buChar char="Ø"/>
              <a:defRPr/>
            </a:pPr>
            <a:r>
              <a:rPr lang="en-GB" altLang="en-US" b="1" dirty="0" smtClean="0">
                <a:solidFill>
                  <a:srgbClr val="333399"/>
                </a:solidFill>
                <a:cs typeface="Arial" pitchFamily="34" charset="0"/>
              </a:rPr>
              <a:t>Unit </a:t>
            </a:r>
            <a:r>
              <a:rPr lang="en-GB" altLang="en-US" b="1" dirty="0">
                <a:solidFill>
                  <a:srgbClr val="333399"/>
                </a:solidFill>
                <a:cs typeface="Arial" pitchFamily="34" charset="0"/>
              </a:rPr>
              <a:t>costs</a:t>
            </a:r>
            <a:r>
              <a:rPr lang="en-GB" altLang="en-US" dirty="0">
                <a:solidFill>
                  <a:srgbClr val="333399"/>
                </a:solidFill>
                <a:cs typeface="Arial" pitchFamily="34" charset="0"/>
              </a:rPr>
              <a:t>: </a:t>
            </a:r>
            <a:r>
              <a:rPr lang="en-GB" altLang="en-US" dirty="0" smtClean="0">
                <a:solidFill>
                  <a:srgbClr val="333399"/>
                </a:solidFill>
                <a:cs typeface="Arial" pitchFamily="34" charset="0"/>
              </a:rPr>
              <a:t>what </a:t>
            </a:r>
            <a:r>
              <a:rPr lang="en-GB" altLang="en-US" dirty="0">
                <a:solidFill>
                  <a:srgbClr val="333399"/>
                </a:solidFill>
                <a:cs typeface="Arial" pitchFamily="34" charset="0"/>
              </a:rPr>
              <a:t>did you </a:t>
            </a:r>
            <a:r>
              <a:rPr lang="en-GB" altLang="en-US" b="1" dirty="0">
                <a:solidFill>
                  <a:srgbClr val="333399"/>
                </a:solidFill>
                <a:cs typeface="Arial" pitchFamily="34" charset="0"/>
              </a:rPr>
              <a:t>achieve</a:t>
            </a:r>
            <a:r>
              <a:rPr lang="en-GB" altLang="en-US" dirty="0">
                <a:solidFill>
                  <a:srgbClr val="333399"/>
                </a:solidFill>
                <a:cs typeface="Arial" pitchFamily="34" charset="0"/>
              </a:rPr>
              <a:t> with the grant ?	=&gt;</a:t>
            </a:r>
            <a:r>
              <a:rPr lang="en-GB" altLang="en-US" b="1" dirty="0">
                <a:solidFill>
                  <a:srgbClr val="333399"/>
                </a:solidFill>
                <a:cs typeface="Arial" pitchFamily="34" charset="0"/>
              </a:rPr>
              <a:t>output</a:t>
            </a:r>
            <a:r>
              <a:rPr lang="en-GB" altLang="en-US" dirty="0">
                <a:solidFill>
                  <a:srgbClr val="333399"/>
                </a:solidFill>
                <a:cs typeface="Arial" pitchFamily="34" charset="0"/>
              </a:rPr>
              <a:t> based</a:t>
            </a:r>
          </a:p>
          <a:p>
            <a:pPr marL="1435100" indent="-1435100">
              <a:spcBef>
                <a:spcPts val="0"/>
              </a:spcBef>
              <a:buClr>
                <a:srgbClr val="92D050"/>
              </a:buClr>
              <a:tabLst>
                <a:tab pos="901700" algn="l"/>
              </a:tabLst>
              <a:defRPr/>
            </a:pPr>
            <a:r>
              <a:rPr lang="en-GB" altLang="en-US" dirty="0">
                <a:solidFill>
                  <a:srgbClr val="333399"/>
                </a:solidFill>
                <a:cs typeface="Arial" pitchFamily="34" charset="0"/>
              </a:rPr>
              <a:t>	</a:t>
            </a:r>
            <a:r>
              <a:rPr lang="en-GB" altLang="en-US" dirty="0" smtClean="0">
                <a:solidFill>
                  <a:srgbClr val="333399"/>
                </a:solidFill>
                <a:cs typeface="Arial" pitchFamily="34" charset="0"/>
              </a:rPr>
              <a:t>=&gt;- No </a:t>
            </a:r>
            <a:r>
              <a:rPr lang="en-GB" altLang="en-US" dirty="0">
                <a:solidFill>
                  <a:srgbClr val="333399"/>
                </a:solidFill>
                <a:cs typeface="Arial" pitchFamily="34" charset="0"/>
              </a:rPr>
              <a:t>need to prove the actual </a:t>
            </a:r>
            <a:r>
              <a:rPr lang="en-GB" altLang="en-US" dirty="0" smtClean="0">
                <a:solidFill>
                  <a:srgbClr val="333399"/>
                </a:solidFill>
                <a:cs typeface="Arial" pitchFamily="34" charset="0"/>
              </a:rPr>
              <a:t>expenditure</a:t>
            </a:r>
          </a:p>
          <a:p>
            <a:pPr marL="1435100" indent="-1435100" algn="just">
              <a:spcBef>
                <a:spcPts val="0"/>
              </a:spcBef>
              <a:buClr>
                <a:srgbClr val="92D050"/>
              </a:buClr>
              <a:tabLst>
                <a:tab pos="901700" algn="l"/>
              </a:tabLst>
              <a:defRPr/>
            </a:pPr>
            <a:r>
              <a:rPr lang="en-GB" altLang="en-US" dirty="0">
                <a:solidFill>
                  <a:srgbClr val="333399"/>
                </a:solidFill>
                <a:cs typeface="Arial" pitchFamily="34" charset="0"/>
              </a:rPr>
              <a:t>	</a:t>
            </a:r>
            <a:r>
              <a:rPr lang="en-GB" altLang="en-US" dirty="0" smtClean="0">
                <a:solidFill>
                  <a:srgbClr val="333399"/>
                </a:solidFill>
                <a:cs typeface="Arial" pitchFamily="34" charset="0"/>
              </a:rPr>
              <a:t>	Need </a:t>
            </a:r>
            <a:r>
              <a:rPr lang="en-GB" altLang="en-US" dirty="0">
                <a:solidFill>
                  <a:srgbClr val="333399"/>
                </a:solidFill>
                <a:cs typeface="Arial" pitchFamily="34" charset="0"/>
              </a:rPr>
              <a:t>to </a:t>
            </a:r>
            <a:r>
              <a:rPr lang="en-GB" altLang="en-US" dirty="0" smtClean="0">
                <a:solidFill>
                  <a:srgbClr val="333399"/>
                </a:solidFill>
                <a:cs typeface="Arial" pitchFamily="34" charset="0"/>
              </a:rPr>
              <a:t>prove that the </a:t>
            </a:r>
            <a:r>
              <a:rPr lang="en-GB" altLang="en-US" dirty="0">
                <a:solidFill>
                  <a:srgbClr val="333399"/>
                </a:solidFill>
                <a:cs typeface="Arial" pitchFamily="34" charset="0"/>
              </a:rPr>
              <a:t>activity was </a:t>
            </a:r>
            <a:r>
              <a:rPr lang="en-GB" altLang="en-US" dirty="0" smtClean="0">
                <a:solidFill>
                  <a:srgbClr val="333399"/>
                </a:solidFill>
                <a:cs typeface="Arial" pitchFamily="34" charset="0"/>
              </a:rPr>
              <a:t>justified and           properly </a:t>
            </a:r>
            <a:r>
              <a:rPr lang="en-GB" altLang="en-US" dirty="0">
                <a:solidFill>
                  <a:srgbClr val="333399"/>
                </a:solidFill>
                <a:cs typeface="Arial" pitchFamily="34" charset="0"/>
              </a:rPr>
              <a:t>implemented (e.g. teaching, training</a:t>
            </a:r>
            <a:r>
              <a:rPr lang="en-GB" altLang="en-US" dirty="0" smtClean="0">
                <a:solidFill>
                  <a:srgbClr val="333399"/>
                </a:solidFill>
                <a:cs typeface="Arial" pitchFamily="34" charset="0"/>
              </a:rPr>
              <a:t>)</a:t>
            </a:r>
          </a:p>
          <a:p>
            <a:pPr marL="1435100" indent="-1435100">
              <a:spcBef>
                <a:spcPts val="0"/>
              </a:spcBef>
              <a:buClr>
                <a:srgbClr val="92D050"/>
              </a:buClr>
              <a:tabLst>
                <a:tab pos="901700" algn="l"/>
              </a:tabLst>
              <a:defRPr/>
            </a:pPr>
            <a:endParaRPr lang="en-GB" altLang="fr-FR" sz="1800" i="1" dirty="0" smtClean="0">
              <a:solidFill>
                <a:srgbClr val="333399"/>
              </a:solidFill>
            </a:endParaRPr>
          </a:p>
          <a:p>
            <a:pPr marL="1435100" indent="-1435100">
              <a:spcBef>
                <a:spcPts val="0"/>
              </a:spcBef>
              <a:buClr>
                <a:srgbClr val="92D050"/>
              </a:buClr>
              <a:tabLst>
                <a:tab pos="901700" algn="l"/>
              </a:tabLst>
              <a:defRPr/>
            </a:pPr>
            <a:r>
              <a:rPr lang="en-GB" altLang="fr-FR" sz="1800" i="1" dirty="0" smtClean="0">
                <a:solidFill>
                  <a:srgbClr val="333399"/>
                </a:solidFill>
              </a:rPr>
              <a:t>A unit cost is a </a:t>
            </a:r>
            <a:r>
              <a:rPr lang="en-GB" altLang="fr-FR" sz="1800" b="1" i="1" dirty="0" smtClean="0">
                <a:solidFill>
                  <a:srgbClr val="333399"/>
                </a:solidFill>
              </a:rPr>
              <a:t>fixed contribution </a:t>
            </a:r>
            <a:r>
              <a:rPr lang="en-GB" altLang="fr-FR" sz="1800" i="1" dirty="0" smtClean="0">
                <a:solidFill>
                  <a:srgbClr val="333399"/>
                </a:solidFill>
              </a:rPr>
              <a:t>calculated on the basis of the </a:t>
            </a:r>
            <a:r>
              <a:rPr lang="en-GB" altLang="fr-FR" sz="1800" b="1" i="1" dirty="0" smtClean="0">
                <a:solidFill>
                  <a:srgbClr val="333399"/>
                </a:solidFill>
              </a:rPr>
              <a:t>principle </a:t>
            </a:r>
            <a:r>
              <a:rPr lang="en-GB" altLang="fr-FR" sz="1800" i="1" dirty="0" smtClean="0">
                <a:solidFill>
                  <a:srgbClr val="333399"/>
                </a:solidFill>
              </a:rPr>
              <a:t>of</a:t>
            </a:r>
          </a:p>
          <a:p>
            <a:pPr marL="1435100" indent="-1435100">
              <a:spcBef>
                <a:spcPts val="0"/>
              </a:spcBef>
              <a:buClr>
                <a:srgbClr val="92D050"/>
              </a:buClr>
              <a:tabLst>
                <a:tab pos="901700" algn="l"/>
              </a:tabLst>
              <a:defRPr/>
            </a:pPr>
            <a:r>
              <a:rPr lang="en-GB" altLang="fr-FR" sz="1800" b="1" i="1" dirty="0" smtClean="0">
                <a:solidFill>
                  <a:srgbClr val="333399"/>
                </a:solidFill>
              </a:rPr>
              <a:t>no profit &amp; co-funding </a:t>
            </a:r>
            <a:r>
              <a:rPr lang="en-GB" altLang="fr-FR" sz="1800" i="1" dirty="0" smtClean="0">
                <a:solidFill>
                  <a:srgbClr val="333399"/>
                </a:solidFill>
              </a:rPr>
              <a:t>and aimed at contributing to the </a:t>
            </a:r>
            <a:r>
              <a:rPr lang="en-GB" altLang="fr-FR" sz="1800" b="1" i="1" dirty="0" smtClean="0">
                <a:solidFill>
                  <a:srgbClr val="333399"/>
                </a:solidFill>
              </a:rPr>
              <a:t>implementation</a:t>
            </a:r>
            <a:r>
              <a:rPr lang="en-GB" altLang="fr-FR" sz="1800" i="1" dirty="0" smtClean="0">
                <a:solidFill>
                  <a:srgbClr val="333399"/>
                </a:solidFill>
              </a:rPr>
              <a:t> of a</a:t>
            </a:r>
          </a:p>
          <a:p>
            <a:pPr marL="1435100" indent="-1435100">
              <a:spcBef>
                <a:spcPts val="0"/>
              </a:spcBef>
              <a:buClr>
                <a:srgbClr val="92D050"/>
              </a:buClr>
              <a:tabLst>
                <a:tab pos="901700" algn="l"/>
              </a:tabLst>
              <a:defRPr/>
            </a:pPr>
            <a:r>
              <a:rPr lang="en-GB" altLang="fr-FR" sz="1800" i="1" dirty="0" smtClean="0">
                <a:solidFill>
                  <a:srgbClr val="333399"/>
                </a:solidFill>
              </a:rPr>
              <a:t>specific </a:t>
            </a:r>
            <a:r>
              <a:rPr lang="en-GB" altLang="fr-FR" sz="1800" i="1" dirty="0">
                <a:solidFill>
                  <a:srgbClr val="333399"/>
                </a:solidFill>
              </a:rPr>
              <a:t>activity or task</a:t>
            </a:r>
            <a:r>
              <a:rPr lang="en-GB" altLang="fr-FR" sz="1800" i="1" dirty="0" smtClean="0">
                <a:solidFill>
                  <a:srgbClr val="333399"/>
                </a:solidFill>
              </a:rPr>
              <a:t>.</a:t>
            </a:r>
            <a:endParaRPr lang="fr-BE" altLang="en-US" sz="1800" dirty="0" smtClean="0">
              <a:solidFill>
                <a:srgbClr val="333399"/>
              </a:solidFill>
              <a:cs typeface="Arial" pitchFamily="34" charset="0"/>
            </a:endParaRPr>
          </a:p>
          <a:p>
            <a:pPr marL="1435100" indent="-1435100" algn="just">
              <a:spcBef>
                <a:spcPts val="0"/>
              </a:spcBef>
              <a:buClr>
                <a:srgbClr val="92D050"/>
              </a:buClr>
              <a:tabLst>
                <a:tab pos="901700" algn="l"/>
              </a:tabLst>
              <a:defRPr/>
            </a:pPr>
            <a:endParaRPr lang="en-GB" altLang="en-US" dirty="0">
              <a:solidFill>
                <a:srgbClr val="333399"/>
              </a:solidFill>
              <a:cs typeface="Arial" pitchFamily="34" charset="0"/>
            </a:endParaRPr>
          </a:p>
        </p:txBody>
      </p:sp>
      <p:sp>
        <p:nvSpPr>
          <p:cNvPr id="6" name="Title 4"/>
          <p:cNvSpPr>
            <a:spLocks noGrp="1"/>
          </p:cNvSpPr>
          <p:nvPr>
            <p:ph type="title"/>
          </p:nvPr>
        </p:nvSpPr>
        <p:spPr>
          <a:xfrm>
            <a:off x="247650" y="1193800"/>
            <a:ext cx="9474200" cy="663575"/>
          </a:xfrm>
          <a:prstGeom prst="roundRect">
            <a:avLst/>
          </a:prstGeom>
          <a:solidFill>
            <a:srgbClr val="00B0F0"/>
          </a:solidFill>
          <a:ln>
            <a:solidFill>
              <a:schemeClr val="tx2">
                <a:lumMod val="20000"/>
                <a:lumOff val="8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eaLnBrk="1" hangingPunct="1">
              <a:lnSpc>
                <a:spcPct val="115000"/>
              </a:lnSpc>
              <a:spcAft>
                <a:spcPts val="1000"/>
              </a:spcAft>
              <a:defRPr/>
            </a:pPr>
            <a:r>
              <a:rPr lang="fr-BE" sz="2500" dirty="0" smtClean="0">
                <a:solidFill>
                  <a:schemeClr val="bg1"/>
                </a:solidFill>
                <a:effectLst>
                  <a:outerShdw blurRad="38100" dist="38100" dir="2700000" algn="tl">
                    <a:srgbClr val="000000">
                      <a:alpha val="43137"/>
                    </a:srgbClr>
                  </a:outerShdw>
                </a:effectLst>
                <a:ea typeface="+mj-ea"/>
                <a:cs typeface="+mj-cs"/>
              </a:rPr>
              <a:t/>
            </a:r>
            <a:br>
              <a:rPr lang="fr-BE" sz="2500" dirty="0" smtClean="0">
                <a:solidFill>
                  <a:schemeClr val="bg1"/>
                </a:solidFill>
                <a:effectLst>
                  <a:outerShdw blurRad="38100" dist="38100" dir="2700000" algn="tl">
                    <a:srgbClr val="000000">
                      <a:alpha val="43137"/>
                    </a:srgbClr>
                  </a:outerShdw>
                </a:effectLst>
                <a:ea typeface="+mj-ea"/>
                <a:cs typeface="+mj-cs"/>
              </a:rPr>
            </a:br>
            <a:r>
              <a:rPr lang="en-GB" sz="2500" dirty="0" smtClean="0">
                <a:solidFill>
                  <a:schemeClr val="bg1"/>
                </a:solidFill>
              </a:rPr>
              <a:t>The types of costs</a:t>
            </a:r>
            <a:br>
              <a:rPr lang="en-GB" sz="2500" dirty="0" smtClean="0">
                <a:solidFill>
                  <a:schemeClr val="bg1"/>
                </a:solidFill>
              </a:rPr>
            </a:br>
            <a:r>
              <a:rPr lang="fr-BE" sz="2000" dirty="0" smtClean="0">
                <a:solidFill>
                  <a:srgbClr val="0070C0"/>
                </a:solidFill>
                <a:ea typeface="+mj-ea"/>
                <a:cs typeface="+mj-cs"/>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rgbClr val="FF0000"/>
                </a:solidFill>
                <a:latin typeface="Verdana" pitchFamily="34" charset="0"/>
                <a:sym typeface="Webdings" pitchFamily="18" charset="2"/>
              </a:defRPr>
            </a:lvl1pPr>
            <a:lvl2pPr marL="742950" indent="-285750" eaLnBrk="0" hangingPunct="0">
              <a:spcBef>
                <a:spcPct val="50000"/>
              </a:spcBef>
              <a:defRPr sz="2400">
                <a:solidFill>
                  <a:srgbClr val="FF0000"/>
                </a:solidFill>
                <a:latin typeface="Verdana" pitchFamily="34" charset="0"/>
                <a:sym typeface="Webdings" pitchFamily="18" charset="2"/>
              </a:defRPr>
            </a:lvl2pPr>
            <a:lvl3pPr marL="1143000" indent="-228600" eaLnBrk="0" hangingPunct="0">
              <a:spcBef>
                <a:spcPct val="50000"/>
              </a:spcBef>
              <a:defRPr sz="2400">
                <a:solidFill>
                  <a:srgbClr val="FF0000"/>
                </a:solidFill>
                <a:latin typeface="Verdana" pitchFamily="34" charset="0"/>
                <a:sym typeface="Webdings" pitchFamily="18" charset="2"/>
              </a:defRPr>
            </a:lvl3pPr>
            <a:lvl4pPr marL="1600200" indent="-228600" eaLnBrk="0" hangingPunct="0">
              <a:spcBef>
                <a:spcPct val="50000"/>
              </a:spcBef>
              <a:defRPr sz="2400">
                <a:solidFill>
                  <a:srgbClr val="FF0000"/>
                </a:solidFill>
                <a:latin typeface="Verdana" pitchFamily="34" charset="0"/>
                <a:sym typeface="Webdings" pitchFamily="18" charset="2"/>
              </a:defRPr>
            </a:lvl4pPr>
            <a:lvl5pPr marL="2057400" indent="-228600" eaLnBrk="0" hangingPunct="0">
              <a:spcBef>
                <a:spcPct val="50000"/>
              </a:spcBef>
              <a:defRPr sz="2400">
                <a:solidFill>
                  <a:srgbClr val="FF0000"/>
                </a:solidFill>
                <a:latin typeface="Verdana" pitchFamily="34" charset="0"/>
                <a:sym typeface="Webdings" pitchFamily="18" charset="2"/>
              </a:defRPr>
            </a:lvl5pPr>
            <a:lvl6pPr marL="2514600" indent="-228600" eaLnBrk="0" fontAlgn="base" hangingPunct="0">
              <a:spcBef>
                <a:spcPct val="50000"/>
              </a:spcBef>
              <a:spcAft>
                <a:spcPct val="0"/>
              </a:spcAft>
              <a:defRPr sz="2400">
                <a:solidFill>
                  <a:srgbClr val="FF0000"/>
                </a:solidFill>
                <a:latin typeface="Verdana" pitchFamily="34" charset="0"/>
                <a:sym typeface="Webdings" pitchFamily="18" charset="2"/>
              </a:defRPr>
            </a:lvl6pPr>
            <a:lvl7pPr marL="2971800" indent="-228600"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000" indent="-228600"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200" indent="-228600"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23CE941C-B0CB-4DBC-A21D-8C6333150109}" type="slidenum">
              <a:rPr lang="en-GB" sz="1200" smtClean="0">
                <a:solidFill>
                  <a:srgbClr val="808080"/>
                </a:solidFill>
              </a:rPr>
              <a:pPr eaLnBrk="1" hangingPunct="1">
                <a:spcBef>
                  <a:spcPct val="0"/>
                </a:spcBef>
                <a:defRPr/>
              </a:pPr>
              <a:t>23</a:t>
            </a:fld>
            <a:endParaRPr lang="en-GB" sz="1200" dirty="0" smtClean="0">
              <a:solidFill>
                <a:srgbClr val="808080"/>
              </a:solidFill>
            </a:endParaRPr>
          </a:p>
        </p:txBody>
      </p:sp>
      <p:sp>
        <p:nvSpPr>
          <p:cNvPr id="9" name="Rectangle 8"/>
          <p:cNvSpPr/>
          <p:nvPr/>
        </p:nvSpPr>
        <p:spPr>
          <a:xfrm>
            <a:off x="165100" y="2184400"/>
            <a:ext cx="9626600" cy="3785652"/>
          </a:xfrm>
          <a:prstGeom prst="rect">
            <a:avLst/>
          </a:prstGeom>
        </p:spPr>
        <p:txBody>
          <a:bodyPr wrap="square">
            <a:spAutoFit/>
          </a:bodyPr>
          <a:lstStyle/>
          <a:p>
            <a:pPr marL="285750" indent="-285750">
              <a:spcBef>
                <a:spcPct val="50000"/>
              </a:spcBef>
              <a:buClr>
                <a:srgbClr val="92D050"/>
              </a:buClr>
              <a:buFont typeface="Wingdings" pitchFamily="2" charset="2"/>
              <a:buChar char="Ø"/>
              <a:defRPr/>
            </a:pPr>
            <a:endParaRPr lang="en-GB" altLang="en-US" sz="1200" b="1" dirty="0" smtClean="0">
              <a:solidFill>
                <a:srgbClr val="333399"/>
              </a:solidFill>
              <a:cs typeface="Arial" pitchFamily="34" charset="0"/>
            </a:endParaRPr>
          </a:p>
          <a:p>
            <a:pPr marL="285750" indent="-285750">
              <a:spcBef>
                <a:spcPct val="50000"/>
              </a:spcBef>
              <a:buClr>
                <a:srgbClr val="92D050"/>
              </a:buClr>
              <a:buFont typeface="Wingdings" pitchFamily="2" charset="2"/>
              <a:buChar char="Ø"/>
              <a:defRPr/>
            </a:pPr>
            <a:r>
              <a:rPr lang="en-GB" altLang="en-US" b="1" dirty="0" smtClean="0">
                <a:solidFill>
                  <a:srgbClr val="333399"/>
                </a:solidFill>
                <a:cs typeface="Arial" pitchFamily="34" charset="0"/>
              </a:rPr>
              <a:t>Real </a:t>
            </a:r>
            <a:r>
              <a:rPr lang="en-GB" altLang="en-US" b="1" dirty="0">
                <a:solidFill>
                  <a:srgbClr val="333399"/>
                </a:solidFill>
                <a:cs typeface="Arial" pitchFamily="34" charset="0"/>
              </a:rPr>
              <a:t>costs</a:t>
            </a:r>
            <a:r>
              <a:rPr lang="en-GB" altLang="en-US" dirty="0" smtClean="0">
                <a:solidFill>
                  <a:srgbClr val="333399"/>
                </a:solidFill>
                <a:cs typeface="Arial" pitchFamily="34" charset="0"/>
              </a:rPr>
              <a:t>:</a:t>
            </a:r>
          </a:p>
          <a:p>
            <a:pPr marL="342900" indent="-342900">
              <a:spcBef>
                <a:spcPts val="0"/>
              </a:spcBef>
              <a:buClr>
                <a:srgbClr val="92D050"/>
              </a:buClr>
              <a:buFontTx/>
              <a:buChar char="-"/>
              <a:defRPr/>
            </a:pPr>
            <a:r>
              <a:rPr lang="en-GB" altLang="en-US" dirty="0" smtClean="0">
                <a:solidFill>
                  <a:srgbClr val="333399"/>
                </a:solidFill>
                <a:cs typeface="Arial" pitchFamily="34" charset="0"/>
              </a:rPr>
              <a:t>Estimate </a:t>
            </a:r>
            <a:r>
              <a:rPr lang="en-GB" altLang="en-US" dirty="0">
                <a:solidFill>
                  <a:srgbClr val="333399"/>
                </a:solidFill>
                <a:cs typeface="Arial" pitchFamily="34" charset="0"/>
              </a:rPr>
              <a:t>the real costs bearing in mind the eligibility rules and the maximum amounts (/percentages)</a:t>
            </a:r>
          </a:p>
          <a:p>
            <a:pPr marL="342900" indent="-342900">
              <a:spcBef>
                <a:spcPts val="0"/>
              </a:spcBef>
              <a:buClr>
                <a:srgbClr val="92D050"/>
              </a:buClr>
              <a:buFontTx/>
              <a:buChar char="-"/>
              <a:defRPr/>
            </a:pPr>
            <a:endParaRPr lang="en-GB" altLang="en-US" dirty="0">
              <a:solidFill>
                <a:srgbClr val="333399"/>
              </a:solidFill>
              <a:cs typeface="Arial" pitchFamily="34" charset="0"/>
            </a:endParaRPr>
          </a:p>
          <a:p>
            <a:pPr marL="285750" indent="-285750">
              <a:spcBef>
                <a:spcPts val="0"/>
              </a:spcBef>
              <a:buClr>
                <a:srgbClr val="92D050"/>
              </a:buClr>
              <a:buFont typeface="Wingdings" pitchFamily="2" charset="2"/>
              <a:buChar char="Ø"/>
              <a:defRPr/>
            </a:pPr>
            <a:r>
              <a:rPr lang="en-GB" altLang="en-US" b="1" dirty="0" smtClean="0">
                <a:solidFill>
                  <a:srgbClr val="333399"/>
                </a:solidFill>
                <a:cs typeface="Arial" pitchFamily="34" charset="0"/>
              </a:rPr>
              <a:t>Unit </a:t>
            </a:r>
            <a:r>
              <a:rPr lang="en-GB" altLang="en-US" b="1" dirty="0">
                <a:solidFill>
                  <a:srgbClr val="333399"/>
                </a:solidFill>
                <a:cs typeface="Arial" pitchFamily="34" charset="0"/>
              </a:rPr>
              <a:t>costs</a:t>
            </a:r>
            <a:r>
              <a:rPr lang="en-GB" altLang="en-US" dirty="0">
                <a:solidFill>
                  <a:srgbClr val="333399"/>
                </a:solidFill>
                <a:cs typeface="Arial" pitchFamily="34" charset="0"/>
              </a:rPr>
              <a:t>: </a:t>
            </a:r>
            <a:endParaRPr lang="en-GB" altLang="en-US" dirty="0" smtClean="0">
              <a:solidFill>
                <a:srgbClr val="333399"/>
              </a:solidFill>
              <a:cs typeface="Arial" pitchFamily="34" charset="0"/>
            </a:endParaRPr>
          </a:p>
          <a:p>
            <a:pPr marL="342900" indent="-342900">
              <a:spcBef>
                <a:spcPts val="0"/>
              </a:spcBef>
              <a:buClr>
                <a:srgbClr val="92D050"/>
              </a:buClr>
              <a:buFontTx/>
              <a:buChar char="-"/>
              <a:defRPr/>
            </a:pPr>
            <a:r>
              <a:rPr lang="en-GB" altLang="en-US" dirty="0" smtClean="0">
                <a:solidFill>
                  <a:srgbClr val="333399"/>
                </a:solidFill>
                <a:cs typeface="Arial" pitchFamily="34" charset="0"/>
              </a:rPr>
              <a:t>Automatic calculation in the budget form based on the unit costs identified in the Programme Guide</a:t>
            </a:r>
          </a:p>
          <a:p>
            <a:pPr>
              <a:spcBef>
                <a:spcPts val="0"/>
              </a:spcBef>
              <a:buClr>
                <a:srgbClr val="92D050"/>
              </a:buClr>
              <a:defRPr/>
            </a:pPr>
            <a:endParaRPr lang="en-GB" altLang="en-US" dirty="0" smtClean="0">
              <a:solidFill>
                <a:srgbClr val="333399"/>
              </a:solidFill>
              <a:cs typeface="Arial" pitchFamily="34" charset="0"/>
            </a:endParaRPr>
          </a:p>
          <a:p>
            <a:pPr marL="1435100" indent="-1435100" algn="just">
              <a:spcBef>
                <a:spcPts val="0"/>
              </a:spcBef>
              <a:buClr>
                <a:srgbClr val="92D050"/>
              </a:buClr>
              <a:tabLst>
                <a:tab pos="901700" algn="l"/>
              </a:tabLst>
              <a:defRPr/>
            </a:pPr>
            <a:endParaRPr lang="en-GB" altLang="en-US" dirty="0">
              <a:solidFill>
                <a:srgbClr val="333399"/>
              </a:solidFill>
              <a:cs typeface="Arial" pitchFamily="34" charset="0"/>
            </a:endParaRPr>
          </a:p>
        </p:txBody>
      </p:sp>
      <p:sp>
        <p:nvSpPr>
          <p:cNvPr id="6" name="Title 4"/>
          <p:cNvSpPr>
            <a:spLocks noGrp="1"/>
          </p:cNvSpPr>
          <p:nvPr>
            <p:ph type="title"/>
          </p:nvPr>
        </p:nvSpPr>
        <p:spPr>
          <a:xfrm>
            <a:off x="247650" y="1193800"/>
            <a:ext cx="9474200" cy="901700"/>
          </a:xfrm>
          <a:prstGeom prst="roundRect">
            <a:avLst/>
          </a:prstGeom>
          <a:solidFill>
            <a:srgbClr val="00B0F0"/>
          </a:solidFill>
          <a:ln>
            <a:solidFill>
              <a:schemeClr val="tx2">
                <a:lumMod val="20000"/>
                <a:lumOff val="8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eaLnBrk="1" hangingPunct="1">
              <a:lnSpc>
                <a:spcPct val="115000"/>
              </a:lnSpc>
              <a:spcAft>
                <a:spcPts val="1000"/>
              </a:spcAft>
              <a:defRPr/>
            </a:pPr>
            <a:r>
              <a:rPr lang="en-GB" sz="2500" dirty="0" smtClean="0">
                <a:solidFill>
                  <a:schemeClr val="bg1"/>
                </a:solidFill>
              </a:rPr>
              <a:t>How to calculate the budget</a:t>
            </a:r>
            <a:r>
              <a:rPr lang="fr-BE" sz="2000" dirty="0" smtClean="0">
                <a:solidFill>
                  <a:srgbClr val="0070C0"/>
                </a:solidFill>
                <a:ea typeface="+mj-ea"/>
                <a:cs typeface="+mj-cs"/>
              </a:rPr>
              <a:t> </a:t>
            </a:r>
          </a:p>
        </p:txBody>
      </p:sp>
    </p:spTree>
    <p:extLst>
      <p:ext uri="{BB962C8B-B14F-4D97-AF65-F5344CB8AC3E}">
        <p14:creationId xmlns:p14="http://schemas.microsoft.com/office/powerpoint/2010/main" val="2094698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19"/>
          <p:cNvGraphicFramePr>
            <a:graphicFrameLocks noGrp="1"/>
          </p:cNvGraphicFramePr>
          <p:nvPr>
            <p:ph idx="1"/>
            <p:extLst>
              <p:ext uri="{D42A27DB-BD31-4B8C-83A1-F6EECF244321}">
                <p14:modId xmlns:p14="http://schemas.microsoft.com/office/powerpoint/2010/main" val="3764804788"/>
              </p:ext>
            </p:extLst>
          </p:nvPr>
        </p:nvGraphicFramePr>
        <p:xfrm>
          <a:off x="152400" y="1993900"/>
          <a:ext cx="9664700" cy="2590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pPr>
              <a:defRPr/>
            </a:pPr>
            <a:fld id="{62CDE042-9A19-4DA6-9729-60B4ED6B031E}" type="slidenum">
              <a:rPr lang="en-GB" smtClean="0"/>
              <a:pPr>
                <a:defRPr/>
              </a:pPr>
              <a:t>24</a:t>
            </a:fld>
            <a:endParaRPr lang="en-GB"/>
          </a:p>
        </p:txBody>
      </p:sp>
      <p:sp>
        <p:nvSpPr>
          <p:cNvPr id="10" name="Title 4"/>
          <p:cNvSpPr txBox="1">
            <a:spLocks noGrp="1"/>
          </p:cNvSpPr>
          <p:nvPr>
            <p:ph type="title"/>
          </p:nvPr>
        </p:nvSpPr>
        <p:spPr>
          <a:prstGeom prst="roundRect">
            <a:avLst/>
          </a:prstGeom>
          <a:solidFill>
            <a:srgbClr val="00B0F0"/>
          </a:solidFill>
          <a:ln>
            <a:solidFill>
              <a:schemeClr val="tx2">
                <a:lumMod val="20000"/>
                <a:lumOff val="8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lvl1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1pPr>
            <a:lvl2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2pPr>
            <a:lvl3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3pPr>
            <a:lvl4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4pPr>
            <a:lvl5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5pPr>
            <a:lvl6pPr marL="4572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6pPr>
            <a:lvl7pPr marL="9144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7pPr>
            <a:lvl8pPr marL="13716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8pPr>
            <a:lvl9pPr marL="18288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9pPr>
          </a:lstStyle>
          <a:p>
            <a:pPr algn="ctr">
              <a:lnSpc>
                <a:spcPct val="115000"/>
              </a:lnSpc>
              <a:spcAft>
                <a:spcPts val="1000"/>
              </a:spcAft>
              <a:defRPr/>
            </a:pPr>
            <a:r>
              <a:rPr lang="en-GB" sz="2400" dirty="0" smtClean="0">
                <a:solidFill>
                  <a:schemeClr val="bg1"/>
                </a:solidFill>
              </a:rPr>
              <a:t>How </a:t>
            </a:r>
            <a:r>
              <a:rPr lang="en-GB" sz="2400" dirty="0">
                <a:solidFill>
                  <a:schemeClr val="bg1"/>
                </a:solidFill>
              </a:rPr>
              <a:t>to calculate the </a:t>
            </a:r>
            <a:r>
              <a:rPr lang="en-GB" sz="2400" dirty="0" smtClean="0">
                <a:solidFill>
                  <a:schemeClr val="bg1"/>
                </a:solidFill>
              </a:rPr>
              <a:t>budget</a:t>
            </a:r>
            <a:endParaRPr lang="fr-BE" sz="2000" dirty="0" smtClean="0">
              <a:solidFill>
                <a:srgbClr val="0070C0"/>
              </a:solidFill>
              <a:ea typeface="+mj-ea"/>
              <a:cs typeface="+mj-cs"/>
            </a:endParaRPr>
          </a:p>
        </p:txBody>
      </p:sp>
      <p:grpSp>
        <p:nvGrpSpPr>
          <p:cNvPr id="46085" name="Group 5"/>
          <p:cNvGrpSpPr>
            <a:grpSpLocks/>
          </p:cNvGrpSpPr>
          <p:nvPr/>
        </p:nvGrpSpPr>
        <p:grpSpPr bwMode="auto">
          <a:xfrm>
            <a:off x="3597275" y="4699001"/>
            <a:ext cx="2762250" cy="2008188"/>
            <a:chOff x="3142435" y="2123257"/>
            <a:chExt cx="2762436" cy="1831205"/>
          </a:xfrm>
        </p:grpSpPr>
        <p:sp>
          <p:nvSpPr>
            <p:cNvPr id="8" name="Rectangle 7"/>
            <p:cNvSpPr/>
            <p:nvPr/>
          </p:nvSpPr>
          <p:spPr>
            <a:xfrm>
              <a:off x="3142435" y="2123257"/>
              <a:ext cx="2762436" cy="183120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8"/>
            <p:cNvSpPr/>
            <p:nvPr/>
          </p:nvSpPr>
          <p:spPr>
            <a:xfrm>
              <a:off x="3142435" y="2123257"/>
              <a:ext cx="2762436" cy="1831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3335" tIns="13335" rIns="13335" bIns="13335" spcCol="1270" anchor="ctr"/>
            <a:lstStyle/>
            <a:p>
              <a:pPr algn="ctr" defTabSz="933450">
                <a:lnSpc>
                  <a:spcPct val="90000"/>
                </a:lnSpc>
                <a:spcAft>
                  <a:spcPct val="35000"/>
                </a:spcAft>
                <a:defRPr/>
              </a:pPr>
              <a:r>
                <a:rPr lang="fr-BE" sz="2000" b="1" u="sng" dirty="0"/>
                <a:t>Use</a:t>
              </a:r>
              <a:r>
                <a:rPr lang="fr-BE" sz="2000" dirty="0"/>
                <a:t> of the Grant</a:t>
              </a:r>
            </a:p>
            <a:p>
              <a:pPr algn="ctr" defTabSz="933450">
                <a:lnSpc>
                  <a:spcPct val="90000"/>
                </a:lnSpc>
                <a:spcAft>
                  <a:spcPct val="35000"/>
                </a:spcAft>
                <a:defRPr/>
              </a:pPr>
              <a:r>
                <a:rPr lang="fr-BE" sz="2000" i="1" dirty="0" err="1"/>
                <a:t>internal</a:t>
              </a:r>
              <a:r>
                <a:rPr lang="fr-BE" sz="2000" i="1" dirty="0"/>
                <a:t> </a:t>
              </a:r>
              <a:r>
                <a:rPr lang="fr-BE" sz="2000" i="1" dirty="0" err="1"/>
                <a:t>decision</a:t>
              </a:r>
              <a:r>
                <a:rPr lang="fr-BE" sz="2000" i="1" dirty="0"/>
                <a:t> of the </a:t>
              </a:r>
              <a:r>
                <a:rPr lang="fr-BE" sz="2000" i="1" dirty="0" err="1"/>
                <a:t>partnership</a:t>
              </a:r>
              <a:r>
                <a:rPr lang="fr-BE" sz="2000" i="1" dirty="0"/>
                <a:t> </a:t>
              </a:r>
              <a:r>
                <a:rPr lang="fr-BE" sz="2000" i="1" dirty="0" err="1" smtClean="0"/>
                <a:t>formalised</a:t>
              </a:r>
              <a:r>
                <a:rPr lang="fr-BE" sz="2000" i="1" dirty="0" smtClean="0"/>
                <a:t> in the </a:t>
              </a:r>
              <a:r>
                <a:rPr lang="fr-BE" sz="2000" i="1" dirty="0" err="1" smtClean="0"/>
                <a:t>Partnership</a:t>
              </a:r>
              <a:r>
                <a:rPr lang="fr-BE" sz="2000" i="1" dirty="0" smtClean="0"/>
                <a:t> Agreement</a:t>
              </a:r>
              <a:endParaRPr lang="en-GB" sz="2000" i="1" dirty="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title"/>
          </p:nvPr>
        </p:nvSpPr>
        <p:spPr/>
        <p:txBody>
          <a:bodyPr/>
          <a:lstStyle/>
          <a:p>
            <a:endParaRPr lang="en-US" altLang="fr-FR" smtClean="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732299589"/>
              </p:ext>
            </p:extLst>
          </p:nvPr>
        </p:nvGraphicFramePr>
        <p:xfrm>
          <a:off x="190500" y="2311400"/>
          <a:ext cx="9474199" cy="3986212"/>
        </p:xfrm>
        <a:graphic>
          <a:graphicData uri="http://schemas.openxmlformats.org/drawingml/2006/table">
            <a:tbl>
              <a:tblPr firstRow="1" firstCol="1" lastRow="1" lastCol="1" bandRow="1" bandCol="1">
                <a:tableStyleId>{7DF18680-E054-41AD-8BC1-D1AEF772440D}</a:tableStyleId>
              </a:tblPr>
              <a:tblGrid>
                <a:gridCol w="4070116"/>
                <a:gridCol w="4070116"/>
                <a:gridCol w="1333967"/>
              </a:tblGrid>
              <a:tr h="630936">
                <a:tc>
                  <a:txBody>
                    <a:bodyPr/>
                    <a:lstStyle/>
                    <a:p>
                      <a:pPr marL="20955" algn="ctr" fontAlgn="base">
                        <a:lnSpc>
                          <a:spcPct val="115000"/>
                        </a:lnSpc>
                        <a:spcAft>
                          <a:spcPts val="0"/>
                        </a:spcAft>
                      </a:pPr>
                      <a:r>
                        <a:rPr lang="en-GB" sz="1600" kern="150" dirty="0">
                          <a:effectLst/>
                        </a:rPr>
                        <a:t>Financing </a:t>
                      </a:r>
                      <a:r>
                        <a:rPr lang="en-GB" sz="1600" kern="150" dirty="0" smtClean="0">
                          <a:effectLst/>
                        </a:rPr>
                        <a:t>mechanism for staff costs</a:t>
                      </a:r>
                      <a:endParaRPr lang="en-GB" sz="1600" b="1" dirty="0">
                        <a:effectLst/>
                        <a:latin typeface="Calibri"/>
                        <a:ea typeface="Calibri"/>
                        <a:cs typeface="Times New Roman"/>
                      </a:endParaRPr>
                    </a:p>
                  </a:txBody>
                  <a:tcPr marL="53975"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590" algn="ctr" fontAlgn="base">
                        <a:lnSpc>
                          <a:spcPct val="115000"/>
                        </a:lnSpc>
                        <a:spcAft>
                          <a:spcPts val="0"/>
                        </a:spcAft>
                      </a:pPr>
                      <a:r>
                        <a:rPr lang="en-GB" sz="1600" kern="150" dirty="0" smtClean="0">
                          <a:effectLst/>
                        </a:rPr>
                        <a:t>Amount</a:t>
                      </a:r>
                      <a:endParaRPr lang="en-GB" sz="1600" b="1" dirty="0">
                        <a:effectLst/>
                        <a:latin typeface="Calibri"/>
                        <a:ea typeface="Calibri"/>
                        <a:cs typeface="Times New Roman"/>
                      </a:endParaRPr>
                    </a:p>
                  </a:txBody>
                  <a:tcPr marL="53975"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590" algn="ctr" fontAlgn="base">
                        <a:lnSpc>
                          <a:spcPct val="115000"/>
                        </a:lnSpc>
                        <a:spcAft>
                          <a:spcPts val="0"/>
                        </a:spcAft>
                      </a:pPr>
                      <a:r>
                        <a:rPr lang="en-GB" sz="1200" kern="150" dirty="0">
                          <a:effectLst/>
                        </a:rPr>
                        <a:t> </a:t>
                      </a:r>
                      <a:endParaRPr lang="en-GB" sz="1200" b="1" dirty="0">
                        <a:effectLst/>
                        <a:latin typeface="Calibri"/>
                        <a:ea typeface="Calibri"/>
                        <a:cs typeface="Times New Roman"/>
                      </a:endParaRPr>
                    </a:p>
                  </a:txBody>
                  <a:tcPr marL="53975" marR="539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8859">
                <a:tc rowSpan="4">
                  <a:txBody>
                    <a:bodyPr/>
                    <a:lstStyle/>
                    <a:p>
                      <a:pPr algn="ctr" fontAlgn="base">
                        <a:lnSpc>
                          <a:spcPct val="115000"/>
                        </a:lnSpc>
                        <a:spcAft>
                          <a:spcPts val="0"/>
                        </a:spcAft>
                      </a:pPr>
                      <a:r>
                        <a:rPr lang="en-GB" sz="2000" kern="150" noProof="0" dirty="0" smtClean="0">
                          <a:effectLst/>
                        </a:rPr>
                        <a:t>Unit costs</a:t>
                      </a:r>
                    </a:p>
                    <a:p>
                      <a:pPr algn="ctr" fontAlgn="base">
                        <a:lnSpc>
                          <a:spcPct val="115000"/>
                        </a:lnSpc>
                        <a:spcAft>
                          <a:spcPts val="0"/>
                        </a:spcAft>
                      </a:pPr>
                      <a:endParaRPr lang="en-GB" sz="2000" kern="150" noProof="0" dirty="0" smtClean="0">
                        <a:effectLst/>
                      </a:endParaRPr>
                    </a:p>
                    <a:p>
                      <a:pPr algn="l" fontAlgn="base">
                        <a:lnSpc>
                          <a:spcPct val="115000"/>
                        </a:lnSpc>
                        <a:spcAft>
                          <a:spcPts val="0"/>
                        </a:spcAft>
                      </a:pPr>
                      <a:r>
                        <a:rPr lang="en-GB" sz="2000" kern="150" noProof="0" dirty="0" smtClean="0">
                          <a:effectLst/>
                        </a:rPr>
                        <a:t>Subdivided</a:t>
                      </a:r>
                      <a:r>
                        <a:rPr lang="en-GB" sz="2000" kern="150" baseline="0" noProof="0" dirty="0" smtClean="0">
                          <a:effectLst/>
                        </a:rPr>
                        <a:t> in 4  categories and country groups </a:t>
                      </a:r>
                    </a:p>
                    <a:p>
                      <a:pPr algn="l" fontAlgn="base">
                        <a:lnSpc>
                          <a:spcPct val="115000"/>
                        </a:lnSpc>
                        <a:spcAft>
                          <a:spcPts val="0"/>
                        </a:spcAft>
                      </a:pPr>
                      <a:r>
                        <a:rPr lang="en-GB" sz="2000" kern="150" baseline="0" noProof="0" dirty="0" smtClean="0">
                          <a:effectLst/>
                        </a:rPr>
                        <a:t>(4 groups for Programme and 4 groups for Partner Countries)</a:t>
                      </a:r>
                      <a:endParaRPr lang="en-GB" sz="2000" b="1" noProof="0" dirty="0">
                        <a:effectLst/>
                        <a:latin typeface="Calibri"/>
                        <a:ea typeface="Calibri"/>
                        <a:cs typeface="Times New Roman"/>
                      </a:endParaRPr>
                    </a:p>
                  </a:txBody>
                  <a:tcPr marL="53975"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lnSpc>
                          <a:spcPct val="115000"/>
                        </a:lnSpc>
                        <a:spcAft>
                          <a:spcPts val="0"/>
                        </a:spcAft>
                      </a:pPr>
                      <a:r>
                        <a:rPr lang="en-GB" sz="1500" kern="150" dirty="0" smtClean="0">
                          <a:solidFill>
                            <a:srgbClr val="333399"/>
                          </a:solidFill>
                          <a:effectLst/>
                        </a:rPr>
                        <a:t> </a:t>
                      </a:r>
                      <a:r>
                        <a:rPr lang="en-GB" sz="1500" kern="150" dirty="0">
                          <a:solidFill>
                            <a:srgbClr val="333399"/>
                          </a:solidFill>
                          <a:effectLst/>
                        </a:rPr>
                        <a:t>per manager involved per </a:t>
                      </a:r>
                      <a:r>
                        <a:rPr lang="en-GB" sz="1500" kern="150" dirty="0" smtClean="0">
                          <a:solidFill>
                            <a:srgbClr val="333399"/>
                          </a:solidFill>
                          <a:effectLst/>
                        </a:rPr>
                        <a:t>day</a:t>
                      </a:r>
                      <a:endParaRPr lang="en-GB" sz="1500" b="1" dirty="0">
                        <a:solidFill>
                          <a:srgbClr val="333399"/>
                        </a:solidFill>
                        <a:effectLst/>
                        <a:latin typeface="Calibri"/>
                        <a:ea typeface="Calibri"/>
                        <a:cs typeface="Times New Roman"/>
                      </a:endParaRPr>
                    </a:p>
                  </a:txBody>
                  <a:tcPr marL="53975"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base">
                        <a:lnSpc>
                          <a:spcPct val="115000"/>
                        </a:lnSpc>
                        <a:spcAft>
                          <a:spcPts val="0"/>
                        </a:spcAft>
                      </a:pPr>
                      <a:r>
                        <a:rPr lang="en-GB" sz="1200" kern="150" dirty="0">
                          <a:effectLst/>
                        </a:rPr>
                        <a:t> </a:t>
                      </a:r>
                      <a:endParaRPr lang="en-GB" sz="1200" dirty="0">
                        <a:effectLst/>
                      </a:endParaRPr>
                    </a:p>
                    <a:p>
                      <a:pPr algn="ctr" fontAlgn="base">
                        <a:lnSpc>
                          <a:spcPct val="115000"/>
                        </a:lnSpc>
                        <a:spcAft>
                          <a:spcPts val="0"/>
                        </a:spcAft>
                      </a:pPr>
                      <a:r>
                        <a:rPr lang="en-GB" sz="1200" kern="150" dirty="0">
                          <a:effectLst/>
                        </a:rPr>
                        <a:t> </a:t>
                      </a:r>
                      <a:endParaRPr lang="en-GB" sz="1200" dirty="0">
                        <a:effectLst/>
                      </a:endParaRPr>
                    </a:p>
                    <a:p>
                      <a:pPr algn="ctr" fontAlgn="base">
                        <a:lnSpc>
                          <a:spcPct val="115000"/>
                        </a:lnSpc>
                        <a:spcAft>
                          <a:spcPts val="0"/>
                        </a:spcAft>
                      </a:pPr>
                      <a:r>
                        <a:rPr lang="en-GB" sz="1200" dirty="0">
                          <a:effectLst/>
                        </a:rPr>
                        <a:t> </a:t>
                      </a:r>
                    </a:p>
                    <a:p>
                      <a:pPr algn="ctr" fontAlgn="base">
                        <a:lnSpc>
                          <a:spcPct val="115000"/>
                        </a:lnSpc>
                        <a:spcAft>
                          <a:spcPts val="0"/>
                        </a:spcAft>
                      </a:pPr>
                      <a:r>
                        <a:rPr lang="en-GB" sz="1200" dirty="0">
                          <a:effectLst/>
                        </a:rPr>
                        <a:t> </a:t>
                      </a:r>
                    </a:p>
                    <a:p>
                      <a:pPr algn="ctr" fontAlgn="base">
                        <a:lnSpc>
                          <a:spcPct val="115000"/>
                        </a:lnSpc>
                        <a:spcAft>
                          <a:spcPts val="0"/>
                        </a:spcAft>
                      </a:pPr>
                      <a:r>
                        <a:rPr lang="en-GB" sz="1200" dirty="0">
                          <a:effectLst/>
                        </a:rPr>
                        <a:t>Max. 40% of the total grant</a:t>
                      </a:r>
                      <a:endParaRPr lang="en-GB" sz="1200" b="1" dirty="0">
                        <a:effectLst/>
                        <a:latin typeface="Calibri"/>
                        <a:ea typeface="Calibri"/>
                        <a:cs typeface="Times New Roman"/>
                      </a:endParaRPr>
                    </a:p>
                  </a:txBody>
                  <a:tcPr marL="53975" marR="539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3095">
                <a:tc vMerge="1">
                  <a:txBody>
                    <a:bodyPr/>
                    <a:lstStyle/>
                    <a:p>
                      <a:endParaRPr lang="en-GB"/>
                    </a:p>
                  </a:txBody>
                  <a:tcPr/>
                </a:tc>
                <a:tc>
                  <a:txBody>
                    <a:bodyPr/>
                    <a:lstStyle/>
                    <a:p>
                      <a:pPr algn="ctr" fontAlgn="base">
                        <a:lnSpc>
                          <a:spcPct val="115000"/>
                        </a:lnSpc>
                        <a:spcAft>
                          <a:spcPts val="0"/>
                        </a:spcAft>
                      </a:pPr>
                      <a:r>
                        <a:rPr lang="en-GB" sz="1500" kern="150" dirty="0" smtClean="0">
                          <a:solidFill>
                            <a:srgbClr val="333399"/>
                          </a:solidFill>
                          <a:effectLst/>
                        </a:rPr>
                        <a:t>per </a:t>
                      </a:r>
                      <a:r>
                        <a:rPr lang="en-GB" sz="1500" kern="150" dirty="0">
                          <a:solidFill>
                            <a:srgbClr val="333399"/>
                          </a:solidFill>
                          <a:effectLst/>
                        </a:rPr>
                        <a:t>researcher/ teacher/trainer involved per </a:t>
                      </a:r>
                      <a:r>
                        <a:rPr lang="en-GB" sz="1500" kern="150" dirty="0" smtClean="0">
                          <a:solidFill>
                            <a:srgbClr val="333399"/>
                          </a:solidFill>
                          <a:effectLst/>
                        </a:rPr>
                        <a:t>day</a:t>
                      </a:r>
                      <a:endParaRPr lang="en-GB" sz="1500" b="1" dirty="0">
                        <a:solidFill>
                          <a:srgbClr val="333399"/>
                        </a:solidFill>
                        <a:effectLst/>
                        <a:latin typeface="Calibri"/>
                        <a:ea typeface="Calibri"/>
                        <a:cs typeface="Times New Roman"/>
                      </a:endParaRPr>
                    </a:p>
                  </a:txBody>
                  <a:tcPr marL="53975"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r>
              <a:tr h="889910">
                <a:tc vMerge="1">
                  <a:txBody>
                    <a:bodyPr/>
                    <a:lstStyle/>
                    <a:p>
                      <a:endParaRPr lang="en-GB"/>
                    </a:p>
                  </a:txBody>
                  <a:tcPr/>
                </a:tc>
                <a:tc>
                  <a:txBody>
                    <a:bodyPr/>
                    <a:lstStyle/>
                    <a:p>
                      <a:pPr algn="ctr" fontAlgn="base">
                        <a:lnSpc>
                          <a:spcPct val="115000"/>
                        </a:lnSpc>
                        <a:spcAft>
                          <a:spcPts val="0"/>
                        </a:spcAft>
                      </a:pPr>
                      <a:r>
                        <a:rPr lang="en-GB" sz="1500" kern="150" dirty="0" smtClean="0">
                          <a:solidFill>
                            <a:srgbClr val="333399"/>
                          </a:solidFill>
                          <a:effectLst/>
                        </a:rPr>
                        <a:t> </a:t>
                      </a:r>
                      <a:r>
                        <a:rPr lang="en-GB" sz="1500" kern="150" dirty="0">
                          <a:solidFill>
                            <a:srgbClr val="333399"/>
                          </a:solidFill>
                          <a:effectLst/>
                        </a:rPr>
                        <a:t>per technician involved per </a:t>
                      </a:r>
                      <a:r>
                        <a:rPr lang="en-GB" sz="1500" kern="150" dirty="0" smtClean="0">
                          <a:solidFill>
                            <a:srgbClr val="333399"/>
                          </a:solidFill>
                          <a:effectLst/>
                        </a:rPr>
                        <a:t>day</a:t>
                      </a:r>
                      <a:endParaRPr lang="en-GB" sz="1500" b="1" dirty="0">
                        <a:solidFill>
                          <a:srgbClr val="333399"/>
                        </a:solidFill>
                        <a:effectLst/>
                        <a:latin typeface="Calibri"/>
                        <a:ea typeface="Calibri"/>
                        <a:cs typeface="Times New Roman"/>
                      </a:endParaRPr>
                    </a:p>
                  </a:txBody>
                  <a:tcPr marL="53975"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r>
              <a:tr h="803412">
                <a:tc vMerge="1">
                  <a:txBody>
                    <a:bodyPr/>
                    <a:lstStyle/>
                    <a:p>
                      <a:endParaRPr lang="en-GB"/>
                    </a:p>
                  </a:txBody>
                  <a:tcPr/>
                </a:tc>
                <a:tc>
                  <a:txBody>
                    <a:bodyPr/>
                    <a:lstStyle/>
                    <a:p>
                      <a:pPr marL="0" algn="ctr" defTabSz="914400" rtl="0" eaLnBrk="1" fontAlgn="base" latinLnBrk="0" hangingPunct="1">
                        <a:lnSpc>
                          <a:spcPct val="115000"/>
                        </a:lnSpc>
                        <a:spcAft>
                          <a:spcPts val="0"/>
                        </a:spcAft>
                      </a:pPr>
                      <a:r>
                        <a:rPr lang="en-GB" sz="1500" b="0" kern="150" dirty="0" smtClean="0">
                          <a:solidFill>
                            <a:schemeClr val="accent1">
                              <a:lumMod val="50000"/>
                            </a:schemeClr>
                          </a:solidFill>
                          <a:effectLst/>
                        </a:rPr>
                        <a:t> </a:t>
                      </a:r>
                      <a:r>
                        <a:rPr lang="en-GB" sz="1500" b="0" kern="150" dirty="0">
                          <a:solidFill>
                            <a:schemeClr val="accent1">
                              <a:lumMod val="50000"/>
                            </a:schemeClr>
                          </a:solidFill>
                          <a:effectLst/>
                        </a:rPr>
                        <a:t>per administrative staff involved per </a:t>
                      </a:r>
                      <a:r>
                        <a:rPr lang="en-GB" sz="1500" b="0" kern="150" dirty="0" smtClean="0">
                          <a:solidFill>
                            <a:schemeClr val="accent1">
                              <a:lumMod val="50000"/>
                            </a:schemeClr>
                          </a:solidFill>
                          <a:effectLst/>
                        </a:rPr>
                        <a:t>day</a:t>
                      </a:r>
                      <a:endParaRPr lang="en-GB" sz="1500" b="0" kern="150" dirty="0">
                        <a:solidFill>
                          <a:schemeClr val="accent1">
                            <a:lumMod val="50000"/>
                          </a:schemeClr>
                        </a:solidFill>
                        <a:effectLst/>
                        <a:latin typeface="+mn-lt"/>
                        <a:ea typeface="+mn-ea"/>
                        <a:cs typeface="+mn-cs"/>
                      </a:endParaRPr>
                    </a:p>
                  </a:txBody>
                  <a:tcPr marL="53975"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en-GB"/>
                    </a:p>
                  </a:txBody>
                  <a:tcPr/>
                </a:tc>
              </a:tr>
            </a:tbl>
          </a:graphicData>
        </a:graphic>
      </p:graphicFrame>
      <p:sp>
        <p:nvSpPr>
          <p:cNvPr id="44087"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rgbClr val="FF0000"/>
                </a:solidFill>
                <a:latin typeface="Verdana" pitchFamily="34" charset="0"/>
                <a:sym typeface="Webdings" pitchFamily="18" charset="2"/>
              </a:defRPr>
            </a:lvl1pPr>
            <a:lvl2pPr marL="742950" indent="-285750" eaLnBrk="0" hangingPunct="0">
              <a:spcBef>
                <a:spcPct val="50000"/>
              </a:spcBef>
              <a:defRPr sz="2400">
                <a:solidFill>
                  <a:srgbClr val="FF0000"/>
                </a:solidFill>
                <a:latin typeface="Verdana" pitchFamily="34" charset="0"/>
                <a:sym typeface="Webdings" pitchFamily="18" charset="2"/>
              </a:defRPr>
            </a:lvl2pPr>
            <a:lvl3pPr marL="1143000" indent="-228600" eaLnBrk="0" hangingPunct="0">
              <a:spcBef>
                <a:spcPct val="50000"/>
              </a:spcBef>
              <a:defRPr sz="2400">
                <a:solidFill>
                  <a:srgbClr val="FF0000"/>
                </a:solidFill>
                <a:latin typeface="Verdana" pitchFamily="34" charset="0"/>
                <a:sym typeface="Webdings" pitchFamily="18" charset="2"/>
              </a:defRPr>
            </a:lvl3pPr>
            <a:lvl4pPr marL="1600200" indent="-228600" eaLnBrk="0" hangingPunct="0">
              <a:spcBef>
                <a:spcPct val="50000"/>
              </a:spcBef>
              <a:defRPr sz="2400">
                <a:solidFill>
                  <a:srgbClr val="FF0000"/>
                </a:solidFill>
                <a:latin typeface="Verdana" pitchFamily="34" charset="0"/>
                <a:sym typeface="Webdings" pitchFamily="18" charset="2"/>
              </a:defRPr>
            </a:lvl4pPr>
            <a:lvl5pPr marL="2057400" indent="-228600" eaLnBrk="0" hangingPunct="0">
              <a:spcBef>
                <a:spcPct val="50000"/>
              </a:spcBef>
              <a:defRPr sz="2400">
                <a:solidFill>
                  <a:srgbClr val="FF0000"/>
                </a:solidFill>
                <a:latin typeface="Verdana" pitchFamily="34" charset="0"/>
                <a:sym typeface="Webdings" pitchFamily="18" charset="2"/>
              </a:defRPr>
            </a:lvl5pPr>
            <a:lvl6pPr marL="2514600" indent="-228600" eaLnBrk="0" fontAlgn="base" hangingPunct="0">
              <a:spcBef>
                <a:spcPct val="50000"/>
              </a:spcBef>
              <a:spcAft>
                <a:spcPct val="0"/>
              </a:spcAft>
              <a:defRPr sz="2400">
                <a:solidFill>
                  <a:srgbClr val="FF0000"/>
                </a:solidFill>
                <a:latin typeface="Verdana" pitchFamily="34" charset="0"/>
                <a:sym typeface="Webdings" pitchFamily="18" charset="2"/>
              </a:defRPr>
            </a:lvl6pPr>
            <a:lvl7pPr marL="2971800" indent="-228600"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000" indent="-228600"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200" indent="-228600"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C23B1AA0-09E6-46A0-99C9-671A028B4BA4}" type="slidenum">
              <a:rPr lang="en-GB" sz="1200" smtClean="0">
                <a:solidFill>
                  <a:srgbClr val="808080"/>
                </a:solidFill>
              </a:rPr>
              <a:pPr eaLnBrk="1" hangingPunct="1">
                <a:spcBef>
                  <a:spcPct val="0"/>
                </a:spcBef>
                <a:defRPr/>
              </a:pPr>
              <a:t>25</a:t>
            </a:fld>
            <a:endParaRPr lang="en-GB" sz="1200" smtClean="0">
              <a:solidFill>
                <a:srgbClr val="808080"/>
              </a:solidFill>
            </a:endParaRPr>
          </a:p>
        </p:txBody>
      </p:sp>
      <p:sp>
        <p:nvSpPr>
          <p:cNvPr id="7" name="Title 4"/>
          <p:cNvSpPr txBox="1">
            <a:spLocks/>
          </p:cNvSpPr>
          <p:nvPr/>
        </p:nvSpPr>
        <p:spPr bwMode="auto">
          <a:xfrm>
            <a:off x="190500" y="1138238"/>
            <a:ext cx="9474200" cy="663575"/>
          </a:xfrm>
          <a:prstGeom prst="roundRect">
            <a:avLst/>
          </a:prstGeom>
          <a:solidFill>
            <a:srgbClr val="00B0F0"/>
          </a:solidFill>
          <a:ln>
            <a:solidFill>
              <a:schemeClr val="tx2">
                <a:lumMod val="20000"/>
                <a:lumOff val="8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lvl1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1pPr>
            <a:lvl2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2pPr>
            <a:lvl3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3pPr>
            <a:lvl4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4pPr>
            <a:lvl5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5pPr>
            <a:lvl6pPr marL="4572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6pPr>
            <a:lvl7pPr marL="9144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7pPr>
            <a:lvl8pPr marL="13716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8pPr>
            <a:lvl9pPr marL="18288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9pPr>
          </a:lstStyle>
          <a:p>
            <a:pPr algn="ctr">
              <a:lnSpc>
                <a:spcPct val="115000"/>
              </a:lnSpc>
              <a:spcAft>
                <a:spcPts val="1000"/>
              </a:spcAft>
              <a:defRPr/>
            </a:pPr>
            <a:r>
              <a:rPr lang="fr-BE" sz="2400" kern="0" dirty="0" smtClean="0">
                <a:solidFill>
                  <a:schemeClr val="bg1"/>
                </a:solidFill>
                <a:effectLst>
                  <a:outerShdw blurRad="38100" dist="38100" dir="2700000" algn="tl">
                    <a:srgbClr val="000000">
                      <a:alpha val="43137"/>
                    </a:srgbClr>
                  </a:outerShdw>
                </a:effectLst>
                <a:ea typeface="+mj-ea"/>
                <a:cs typeface="+mj-cs"/>
              </a:rPr>
              <a:t>How to </a:t>
            </a:r>
            <a:r>
              <a:rPr lang="fr-BE" sz="2400" kern="0" dirty="0" err="1" smtClean="0">
                <a:solidFill>
                  <a:schemeClr val="bg1"/>
                </a:solidFill>
                <a:effectLst>
                  <a:outerShdw blurRad="38100" dist="38100" dir="2700000" algn="tl">
                    <a:srgbClr val="000000">
                      <a:alpha val="43137"/>
                    </a:srgbClr>
                  </a:outerShdw>
                </a:effectLst>
                <a:ea typeface="+mj-ea"/>
                <a:cs typeface="+mj-cs"/>
              </a:rPr>
              <a:t>calculate</a:t>
            </a:r>
            <a:r>
              <a:rPr lang="fr-BE" sz="2400" kern="0" dirty="0" smtClean="0">
                <a:solidFill>
                  <a:schemeClr val="bg1"/>
                </a:solidFill>
                <a:effectLst>
                  <a:outerShdw blurRad="38100" dist="38100" dir="2700000" algn="tl">
                    <a:srgbClr val="000000">
                      <a:alpha val="43137"/>
                    </a:srgbClr>
                  </a:outerShdw>
                </a:effectLst>
                <a:ea typeface="+mj-ea"/>
                <a:cs typeface="+mj-cs"/>
              </a:rPr>
              <a:t> the budget - STAFF COSTS</a:t>
            </a:r>
          </a:p>
        </p:txBody>
      </p:sp>
      <p:sp>
        <p:nvSpPr>
          <p:cNvPr id="47129" name="Rectangle 59"/>
          <p:cNvSpPr>
            <a:spLocks noChangeArrowheads="1"/>
          </p:cNvSpPr>
          <p:nvPr/>
        </p:nvSpPr>
        <p:spPr bwMode="auto">
          <a:xfrm>
            <a:off x="190500" y="31496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a:spcBef>
                <a:spcPct val="0"/>
              </a:spcBef>
              <a:buFontTx/>
              <a:buNone/>
            </a:pPr>
            <a:endParaRPr lang="en-US" altLang="fr-FR" sz="240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extLst>
              <p:ext uri="{D42A27DB-BD31-4B8C-83A1-F6EECF244321}">
                <p14:modId xmlns:p14="http://schemas.microsoft.com/office/powerpoint/2010/main" val="484773908"/>
              </p:ext>
            </p:extLst>
          </p:nvPr>
        </p:nvGraphicFramePr>
        <p:xfrm>
          <a:off x="412750" y="2616709"/>
          <a:ext cx="4083050" cy="3936491"/>
        </p:xfrm>
        <a:graphic>
          <a:graphicData uri="http://schemas.openxmlformats.org/drawingml/2006/table">
            <a:tbl>
              <a:tblPr/>
              <a:tblGrid>
                <a:gridCol w="1403441"/>
                <a:gridCol w="1145455"/>
                <a:gridCol w="1534154"/>
              </a:tblGrid>
              <a:tr h="8689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Verdana" pitchFamily="34" charset="0"/>
                          <a:ea typeface="MS PGothic" pitchFamily="34" charset="-128"/>
                        </a:rPr>
                        <a:t>DAYS</a:t>
                      </a:r>
                    </a:p>
                  </a:txBody>
                  <a:tcPr marL="91474" marR="91474"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FFFFFF"/>
                          </a:solidFill>
                          <a:effectLst/>
                          <a:latin typeface="Verdana" pitchFamily="34" charset="0"/>
                          <a:ea typeface="MS PGothic" pitchFamily="34" charset="-128"/>
                        </a:rPr>
                        <a:t>STAFF</a:t>
                      </a:r>
                    </a:p>
                  </a:txBody>
                  <a:tcPr marL="91474" marR="91474"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FFFF"/>
                          </a:solidFill>
                          <a:effectLst/>
                          <a:latin typeface="Verdana" pitchFamily="34" charset="0"/>
                          <a:ea typeface="MS PGothic" pitchFamily="34" charset="-128"/>
                        </a:rPr>
                        <a:t>STUDENTS</a:t>
                      </a:r>
                    </a:p>
                  </a:txBody>
                  <a:tcPr marL="91474" marR="91474"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r>
              <a:tr h="7373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rgbClr val="336699"/>
                        </a:solidFill>
                        <a:effectLst/>
                        <a:latin typeface="Verdana" pitchFamily="34" charset="0"/>
                        <a:ea typeface="MS PGothic"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336699"/>
                          </a:solidFill>
                          <a:effectLst/>
                          <a:latin typeface="Verdana" pitchFamily="34" charset="0"/>
                          <a:ea typeface="MS PGothic" pitchFamily="34" charset="-128"/>
                        </a:rPr>
                        <a:t>1-14</a:t>
                      </a:r>
                    </a:p>
                  </a:txBody>
                  <a:tcPr marL="91474" marR="91474"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336699"/>
                          </a:solidFill>
                          <a:effectLst/>
                          <a:latin typeface="Verdana" pitchFamily="34" charset="0"/>
                          <a:ea typeface="MS PGothic" pitchFamily="34" charset="-128"/>
                        </a:rPr>
                        <a:t>120€</a:t>
                      </a:r>
                    </a:p>
                  </a:txBody>
                  <a:tcPr marL="91474" marR="91474" marT="45694" marB="4569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336699"/>
                          </a:solidFill>
                          <a:effectLst/>
                          <a:latin typeface="Verdana" pitchFamily="34" charset="0"/>
                          <a:ea typeface="MS PGothic" pitchFamily="34" charset="-128"/>
                        </a:rPr>
                        <a:t>55€</a:t>
                      </a:r>
                    </a:p>
                  </a:txBody>
                  <a:tcPr marL="91474" marR="91474" marT="45694" marB="4569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r>
              <a:tr h="88937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rgbClr val="336699"/>
                        </a:solidFill>
                        <a:effectLst/>
                        <a:latin typeface="Verdana" pitchFamily="34" charset="0"/>
                        <a:ea typeface="MS PGothic"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336699"/>
                          </a:solidFill>
                          <a:effectLst/>
                          <a:latin typeface="Verdana" pitchFamily="34" charset="0"/>
                          <a:ea typeface="MS PGothic" pitchFamily="34" charset="-128"/>
                        </a:rPr>
                        <a:t>15-60</a:t>
                      </a:r>
                    </a:p>
                  </a:txBody>
                  <a:tcPr marL="91474" marR="91474"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DD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336699"/>
                          </a:solidFill>
                          <a:effectLst/>
                          <a:latin typeface="Verdana" pitchFamily="34" charset="0"/>
                          <a:ea typeface="MS PGothic" pitchFamily="34" charset="-128"/>
                        </a:rPr>
                        <a:t>70€</a:t>
                      </a:r>
                    </a:p>
                  </a:txBody>
                  <a:tcPr marL="91474" marR="91474" marT="45694" marB="4569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DD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dirty="0" smtClean="0">
                          <a:ln>
                            <a:noFill/>
                          </a:ln>
                          <a:solidFill>
                            <a:srgbClr val="336699"/>
                          </a:solidFill>
                          <a:effectLst/>
                          <a:latin typeface="Verdana" pitchFamily="34" charset="0"/>
                          <a:ea typeface="MS PGothic" pitchFamily="34" charset="-128"/>
                        </a:rPr>
                        <a:t>-</a:t>
                      </a:r>
                      <a:endParaRPr kumimoji="0" lang="en-GB" sz="1800" b="0" i="0" u="none" strike="noStrike" cap="none" normalizeH="0" baseline="0" dirty="0" smtClean="0">
                        <a:ln>
                          <a:noFill/>
                        </a:ln>
                        <a:solidFill>
                          <a:srgbClr val="336699"/>
                        </a:solidFill>
                        <a:effectLst/>
                        <a:latin typeface="Verdana" pitchFamily="34" charset="0"/>
                        <a:ea typeface="MS PGothic" pitchFamily="34" charset="-128"/>
                      </a:endParaRPr>
                    </a:p>
                  </a:txBody>
                  <a:tcPr marL="91474" marR="91474" marT="45694" marB="4569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DDE1"/>
                    </a:solidFill>
                  </a:tcPr>
                </a:tc>
              </a:tr>
              <a:tr h="8008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dirty="0" smtClean="0">
                        <a:ln>
                          <a:noFill/>
                        </a:ln>
                        <a:solidFill>
                          <a:srgbClr val="336699"/>
                        </a:solidFill>
                        <a:effectLst/>
                        <a:latin typeface="Verdana" pitchFamily="34" charset="0"/>
                        <a:ea typeface="MS PGothic"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dirty="0" smtClean="0">
                          <a:ln>
                            <a:noFill/>
                          </a:ln>
                          <a:solidFill>
                            <a:srgbClr val="336699"/>
                          </a:solidFill>
                          <a:effectLst/>
                          <a:latin typeface="Verdana" pitchFamily="34" charset="0"/>
                          <a:ea typeface="MS PGothic" pitchFamily="34" charset="-128"/>
                        </a:rPr>
                        <a:t>15-90</a:t>
                      </a:r>
                      <a:endParaRPr kumimoji="0" lang="en-GB" sz="1800" b="0" i="0" u="none" strike="noStrike" cap="none" normalizeH="0" baseline="0" dirty="0" smtClean="0">
                        <a:ln>
                          <a:noFill/>
                        </a:ln>
                        <a:solidFill>
                          <a:srgbClr val="336699"/>
                        </a:solidFill>
                        <a:effectLst/>
                        <a:latin typeface="Verdana" pitchFamily="34" charset="0"/>
                        <a:ea typeface="MS PGothic" pitchFamily="34" charset="-128"/>
                      </a:endParaRPr>
                    </a:p>
                  </a:txBody>
                  <a:tcPr marL="91474" marR="91474"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dirty="0" smtClean="0">
                          <a:ln>
                            <a:noFill/>
                          </a:ln>
                          <a:solidFill>
                            <a:srgbClr val="336699"/>
                          </a:solidFill>
                          <a:effectLst/>
                          <a:latin typeface="Verdana" pitchFamily="34" charset="0"/>
                          <a:ea typeface="MS PGothic" pitchFamily="34" charset="-128"/>
                        </a:rPr>
                        <a:t>-</a:t>
                      </a:r>
                      <a:endParaRPr kumimoji="0" lang="en-GB" sz="1800" b="0" i="0" u="none" strike="noStrike" cap="none" normalizeH="0" baseline="0" dirty="0" smtClean="0">
                        <a:ln>
                          <a:noFill/>
                        </a:ln>
                        <a:solidFill>
                          <a:srgbClr val="336699"/>
                        </a:solidFill>
                        <a:effectLst/>
                        <a:latin typeface="Verdana" pitchFamily="34" charset="0"/>
                        <a:ea typeface="MS PGothic" pitchFamily="34" charset="-128"/>
                      </a:endParaRPr>
                    </a:p>
                  </a:txBody>
                  <a:tcPr marL="91474" marR="91474" marT="45694" marB="4569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cap="none" normalizeH="0" baseline="0" dirty="0" smtClean="0">
                          <a:ln>
                            <a:noFill/>
                          </a:ln>
                          <a:solidFill>
                            <a:srgbClr val="336699"/>
                          </a:solidFill>
                          <a:effectLst/>
                          <a:latin typeface="Verdana" pitchFamily="34" charset="0"/>
                          <a:ea typeface="MS PGothic" pitchFamily="34" charset="-128"/>
                        </a:rPr>
                        <a:t>40€</a:t>
                      </a:r>
                    </a:p>
                  </a:txBody>
                  <a:tcPr marL="91474" marR="91474" marT="45694" marB="4569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r>
              <a:tr h="6278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336699"/>
                        </a:solidFill>
                        <a:effectLst/>
                        <a:latin typeface="Verdana" pitchFamily="34" charset="0"/>
                        <a:ea typeface="MS PGothic"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336699"/>
                          </a:solidFill>
                          <a:effectLst/>
                          <a:latin typeface="Verdana" pitchFamily="34" charset="0"/>
                          <a:ea typeface="MS PGothic" pitchFamily="34" charset="-128"/>
                        </a:rPr>
                        <a:t>61 – 90</a:t>
                      </a:r>
                    </a:p>
                  </a:txBody>
                  <a:tcPr marL="91474" marR="91474"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336699"/>
                        </a:solidFill>
                        <a:effectLst/>
                        <a:latin typeface="Verdana" pitchFamily="34" charset="0"/>
                        <a:ea typeface="MS PGothic"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336699"/>
                          </a:solidFill>
                          <a:effectLst/>
                          <a:latin typeface="Verdana" pitchFamily="34" charset="0"/>
                          <a:ea typeface="MS PGothic" pitchFamily="34" charset="-128"/>
                        </a:rPr>
                        <a:t>50€</a:t>
                      </a:r>
                    </a:p>
                  </a:txBody>
                  <a:tcPr marL="91474" marR="91474"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noProof="0" dirty="0" smtClean="0">
                        <a:ln>
                          <a:noFill/>
                        </a:ln>
                        <a:solidFill>
                          <a:srgbClr val="336699"/>
                        </a:solidFill>
                        <a:effectLst/>
                        <a:latin typeface="Verdana" pitchFamily="34" charset="0"/>
                        <a:ea typeface="MS PGothic"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noProof="0" dirty="0" smtClean="0">
                          <a:ln>
                            <a:noFill/>
                          </a:ln>
                          <a:solidFill>
                            <a:srgbClr val="336699"/>
                          </a:solidFill>
                          <a:effectLst/>
                          <a:latin typeface="Verdana" pitchFamily="34" charset="0"/>
                          <a:ea typeface="MS PGothic" pitchFamily="34" charset="-128"/>
                        </a:rPr>
                        <a:t>n.a.</a:t>
                      </a:r>
                    </a:p>
                  </a:txBody>
                  <a:tcPr marL="91474" marR="91474"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r>
            </a:tbl>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3096444510"/>
              </p:ext>
            </p:extLst>
          </p:nvPr>
        </p:nvGraphicFramePr>
        <p:xfrm>
          <a:off x="4864100" y="2641600"/>
          <a:ext cx="4889500" cy="3911599"/>
        </p:xfrm>
        <a:graphic>
          <a:graphicData uri="http://schemas.openxmlformats.org/drawingml/2006/table">
            <a:tbl>
              <a:tblPr/>
              <a:tblGrid>
                <a:gridCol w="2404818"/>
                <a:gridCol w="2484682"/>
              </a:tblGrid>
              <a:tr h="8544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Verdana" pitchFamily="34" charset="0"/>
                          <a:ea typeface="MS PGothic" pitchFamily="34" charset="-128"/>
                        </a:rPr>
                        <a:t>Distance Bands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FFFFFF"/>
                          </a:solidFill>
                          <a:effectLst/>
                          <a:latin typeface="Verdana" pitchFamily="34" charset="0"/>
                          <a:ea typeface="MS PGothic" pitchFamily="34" charset="-128"/>
                        </a:rPr>
                        <a:t>(one way)</a:t>
                      </a:r>
                    </a:p>
                  </a:txBody>
                  <a:tcPr marL="91436" marR="91436"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336699"/>
                          </a:solidFill>
                          <a:effectLst/>
                          <a:latin typeface="Verdana" pitchFamily="34" charset="0"/>
                          <a:ea typeface="MS PGothic" pitchFamily="34" charset="-128"/>
                        </a:rPr>
                        <a:t>Unit Cost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336699"/>
                          </a:solidFill>
                          <a:effectLst/>
                          <a:latin typeface="Verdana" pitchFamily="34" charset="0"/>
                          <a:ea typeface="MS PGothic" pitchFamily="34" charset="-128"/>
                        </a:rPr>
                        <a:t>(return trip)</a:t>
                      </a:r>
                    </a:p>
                  </a:txBody>
                  <a:tcPr marL="91436" marR="91436"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77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Verdana" pitchFamily="34" charset="0"/>
                          <a:ea typeface="MS PGothic" pitchFamily="34" charset="-128"/>
                        </a:rPr>
                        <a:t>100-499 km</a:t>
                      </a:r>
                    </a:p>
                  </a:txBody>
                  <a:tcPr marL="91436" marR="91436"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336699"/>
                          </a:solidFill>
                          <a:effectLst/>
                          <a:latin typeface="Verdana" pitchFamily="34" charset="0"/>
                          <a:ea typeface="MS PGothic" pitchFamily="34" charset="-128"/>
                        </a:rPr>
                        <a:t>180€</a:t>
                      </a:r>
                    </a:p>
                  </a:txBody>
                  <a:tcPr marL="91436" marR="91436" marT="45705" marB="45705"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477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Verdana" pitchFamily="34" charset="0"/>
                          <a:ea typeface="MS PGothic" pitchFamily="34" charset="-128"/>
                        </a:rPr>
                        <a:t>500-1999 km</a:t>
                      </a:r>
                    </a:p>
                  </a:txBody>
                  <a:tcPr marL="91436" marR="91436"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336699"/>
                          </a:solidFill>
                          <a:effectLst/>
                          <a:latin typeface="Verdana" pitchFamily="34" charset="0"/>
                          <a:ea typeface="MS PGothic" pitchFamily="34" charset="-128"/>
                        </a:rPr>
                        <a:t>275€</a:t>
                      </a:r>
                    </a:p>
                  </a:txBody>
                  <a:tcPr marL="91436" marR="91436" marT="45705" marB="45705"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477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Verdana" pitchFamily="34" charset="0"/>
                          <a:ea typeface="MS PGothic" pitchFamily="34" charset="-128"/>
                        </a:rPr>
                        <a:t>2000-2999 km</a:t>
                      </a:r>
                    </a:p>
                  </a:txBody>
                  <a:tcPr marL="91436" marR="91436"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336699"/>
                          </a:solidFill>
                          <a:effectLst/>
                          <a:latin typeface="Verdana" pitchFamily="34" charset="0"/>
                          <a:ea typeface="MS PGothic" pitchFamily="34" charset="-128"/>
                        </a:rPr>
                        <a:t>360€</a:t>
                      </a:r>
                    </a:p>
                  </a:txBody>
                  <a:tcPr marL="91436" marR="91436" marT="45705" marB="45705"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477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Verdana" pitchFamily="34" charset="0"/>
                          <a:ea typeface="MS PGothic" pitchFamily="34" charset="-128"/>
                        </a:rPr>
                        <a:t>3000-3999 km</a:t>
                      </a:r>
                    </a:p>
                  </a:txBody>
                  <a:tcPr marL="91436" marR="91436"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336699"/>
                          </a:solidFill>
                          <a:effectLst/>
                          <a:latin typeface="Verdana" pitchFamily="34" charset="0"/>
                          <a:ea typeface="MS PGothic" pitchFamily="34" charset="-128"/>
                        </a:rPr>
                        <a:t>530€</a:t>
                      </a:r>
                    </a:p>
                  </a:txBody>
                  <a:tcPr marL="91436" marR="91436" marT="45705" marB="45705"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477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Verdana" pitchFamily="34" charset="0"/>
                          <a:ea typeface="MS PGothic" pitchFamily="34" charset="-128"/>
                        </a:rPr>
                        <a:t>4000-7999 km</a:t>
                      </a:r>
                    </a:p>
                  </a:txBody>
                  <a:tcPr marL="91436" marR="91436"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336699"/>
                          </a:solidFill>
                          <a:effectLst/>
                          <a:latin typeface="Verdana" pitchFamily="34" charset="0"/>
                          <a:ea typeface="MS PGothic" pitchFamily="34" charset="-128"/>
                        </a:rPr>
                        <a:t>820€</a:t>
                      </a:r>
                    </a:p>
                  </a:txBody>
                  <a:tcPr marL="91436" marR="91436" marT="45705" marB="45705"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6706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Verdana" pitchFamily="34" charset="0"/>
                          <a:ea typeface="MS PGothic" pitchFamily="34" charset="-128"/>
                        </a:rPr>
                        <a:t>8000 km and more</a:t>
                      </a:r>
                    </a:p>
                  </a:txBody>
                  <a:tcPr marL="91436" marR="91436"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336699"/>
                          </a:solidFill>
                          <a:effectLst/>
                          <a:latin typeface="Verdana" pitchFamily="34" charset="0"/>
                          <a:ea typeface="MS PGothic" pitchFamily="34" charset="-128"/>
                        </a:rPr>
                        <a:t>1.100€</a:t>
                      </a:r>
                    </a:p>
                  </a:txBody>
                  <a:tcPr marL="91436" marR="91436" marT="45705" marB="45705"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bl>
          </a:graphicData>
        </a:graphic>
      </p:graphicFrame>
      <p:sp>
        <p:nvSpPr>
          <p:cNvPr id="46134" name="TextBox 3"/>
          <p:cNvSpPr txBox="1">
            <a:spLocks noChangeArrowheads="1"/>
          </p:cNvSpPr>
          <p:nvPr/>
        </p:nvSpPr>
        <p:spPr bwMode="auto">
          <a:xfrm>
            <a:off x="584200" y="1943100"/>
            <a:ext cx="3741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0"/>
              </a:spcBef>
              <a:buFontTx/>
              <a:buNone/>
            </a:pPr>
            <a:r>
              <a:rPr lang="en-GB" altLang="fr-FR" sz="2400" b="1">
                <a:solidFill>
                  <a:schemeClr val="tx2"/>
                </a:solidFill>
                <a:ea typeface="MS PGothic" pitchFamily="34" charset="-128"/>
              </a:rPr>
              <a:t>Costs of Stay</a:t>
            </a:r>
          </a:p>
        </p:txBody>
      </p:sp>
      <p:sp>
        <p:nvSpPr>
          <p:cNvPr id="46135" name="TextBox 4"/>
          <p:cNvSpPr txBox="1">
            <a:spLocks noChangeArrowheads="1"/>
          </p:cNvSpPr>
          <p:nvPr/>
        </p:nvSpPr>
        <p:spPr bwMode="auto">
          <a:xfrm>
            <a:off x="4699000" y="1943100"/>
            <a:ext cx="4737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0"/>
              </a:spcBef>
              <a:buFontTx/>
              <a:buNone/>
            </a:pPr>
            <a:r>
              <a:rPr lang="en-GB" altLang="fr-FR" sz="2400" b="1">
                <a:solidFill>
                  <a:schemeClr val="tx2"/>
                </a:solidFill>
                <a:ea typeface="MS PGothic" pitchFamily="34" charset="-128"/>
              </a:rPr>
              <a:t>Travel Costs </a:t>
            </a:r>
          </a:p>
        </p:txBody>
      </p:sp>
      <p:sp>
        <p:nvSpPr>
          <p:cNvPr id="9" name="Title 4"/>
          <p:cNvSpPr txBox="1">
            <a:spLocks/>
          </p:cNvSpPr>
          <p:nvPr/>
        </p:nvSpPr>
        <p:spPr bwMode="auto">
          <a:xfrm>
            <a:off x="101600" y="1193800"/>
            <a:ext cx="9804400" cy="663575"/>
          </a:xfrm>
          <a:prstGeom prst="roundRect">
            <a:avLst/>
          </a:prstGeom>
          <a:solidFill>
            <a:srgbClr val="00B0F0"/>
          </a:solidFill>
          <a:ln>
            <a:solidFill>
              <a:schemeClr val="tx2">
                <a:lumMod val="20000"/>
                <a:lumOff val="8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lvl1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1pPr>
            <a:lvl2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2pPr>
            <a:lvl3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3pPr>
            <a:lvl4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4pPr>
            <a:lvl5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5pPr>
            <a:lvl6pPr marL="4572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6pPr>
            <a:lvl7pPr marL="9144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7pPr>
            <a:lvl8pPr marL="13716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8pPr>
            <a:lvl9pPr marL="18288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9pPr>
          </a:lstStyle>
          <a:p>
            <a:pPr algn="ctr">
              <a:lnSpc>
                <a:spcPct val="115000"/>
              </a:lnSpc>
              <a:spcAft>
                <a:spcPts val="1000"/>
              </a:spcAft>
              <a:defRPr/>
            </a:pPr>
            <a:r>
              <a:rPr lang="fr-BE" sz="2000" kern="0" dirty="0" smtClean="0">
                <a:solidFill>
                  <a:srgbClr val="0070C0"/>
                </a:solidFill>
                <a:ea typeface="+mj-ea"/>
                <a:cs typeface="+mj-cs"/>
              </a:rPr>
              <a:t/>
            </a:r>
            <a:br>
              <a:rPr lang="fr-BE" sz="2000" kern="0" dirty="0" smtClean="0">
                <a:solidFill>
                  <a:srgbClr val="0070C0"/>
                </a:solidFill>
                <a:ea typeface="+mj-ea"/>
                <a:cs typeface="+mj-cs"/>
              </a:rPr>
            </a:br>
            <a:r>
              <a:rPr lang="fr-BE" sz="2200" kern="0" dirty="0" smtClean="0">
                <a:solidFill>
                  <a:schemeClr val="bg1"/>
                </a:solidFill>
                <a:effectLst>
                  <a:outerShdw blurRad="38100" dist="38100" dir="2700000" algn="tl">
                    <a:srgbClr val="000000">
                      <a:alpha val="43137"/>
                    </a:srgbClr>
                  </a:outerShdw>
                </a:effectLst>
              </a:rPr>
              <a:t>How </a:t>
            </a:r>
            <a:r>
              <a:rPr lang="fr-BE" sz="2200" kern="0" dirty="0">
                <a:solidFill>
                  <a:schemeClr val="bg1"/>
                </a:solidFill>
                <a:effectLst>
                  <a:outerShdw blurRad="38100" dist="38100" dir="2700000" algn="tl">
                    <a:srgbClr val="000000">
                      <a:alpha val="43137"/>
                    </a:srgbClr>
                  </a:outerShdw>
                </a:effectLst>
              </a:rPr>
              <a:t>to </a:t>
            </a:r>
            <a:r>
              <a:rPr lang="fr-BE" sz="2200" kern="0" dirty="0" err="1">
                <a:solidFill>
                  <a:schemeClr val="bg1"/>
                </a:solidFill>
                <a:effectLst>
                  <a:outerShdw blurRad="38100" dist="38100" dir="2700000" algn="tl">
                    <a:srgbClr val="000000">
                      <a:alpha val="43137"/>
                    </a:srgbClr>
                  </a:outerShdw>
                </a:effectLst>
              </a:rPr>
              <a:t>calculate</a:t>
            </a:r>
            <a:r>
              <a:rPr lang="fr-BE" sz="2200" kern="0" dirty="0">
                <a:solidFill>
                  <a:schemeClr val="bg1"/>
                </a:solidFill>
                <a:effectLst>
                  <a:outerShdw blurRad="38100" dist="38100" dir="2700000" algn="tl">
                    <a:srgbClr val="000000">
                      <a:alpha val="43137"/>
                    </a:srgbClr>
                  </a:outerShdw>
                </a:effectLst>
              </a:rPr>
              <a:t> the </a:t>
            </a:r>
            <a:r>
              <a:rPr lang="fr-BE" sz="2200" kern="0" dirty="0" smtClean="0">
                <a:solidFill>
                  <a:schemeClr val="bg1"/>
                </a:solidFill>
                <a:effectLst>
                  <a:outerShdw blurRad="38100" dist="38100" dir="2700000" algn="tl">
                    <a:srgbClr val="000000">
                      <a:alpha val="43137"/>
                    </a:srgbClr>
                  </a:outerShdw>
                </a:effectLst>
              </a:rPr>
              <a:t>budget - </a:t>
            </a:r>
            <a:r>
              <a:rPr lang="en-GB" sz="2200" kern="0" dirty="0" smtClean="0">
                <a:solidFill>
                  <a:schemeClr val="bg1"/>
                </a:solidFill>
                <a:effectLst>
                  <a:outerShdw blurRad="38100" dist="38100" dir="2700000" algn="tl">
                    <a:srgbClr val="000000">
                      <a:alpha val="43137"/>
                    </a:srgbClr>
                  </a:outerShdw>
                </a:effectLst>
                <a:ea typeface="+mj-ea"/>
                <a:cs typeface="+mj-cs"/>
              </a:rPr>
              <a:t>Travel/Cost </a:t>
            </a:r>
            <a:r>
              <a:rPr lang="en-GB" sz="2200" kern="0" dirty="0">
                <a:solidFill>
                  <a:schemeClr val="bg1"/>
                </a:solidFill>
                <a:effectLst>
                  <a:outerShdw blurRad="38100" dist="38100" dir="2700000" algn="tl">
                    <a:srgbClr val="000000">
                      <a:alpha val="43137"/>
                    </a:srgbClr>
                  </a:outerShdw>
                </a:effectLst>
                <a:ea typeface="+mj-ea"/>
                <a:cs typeface="+mj-cs"/>
              </a:rPr>
              <a:t>of Stay</a:t>
            </a:r>
            <a:r>
              <a:rPr lang="en-GB" sz="2200" kern="0" dirty="0" smtClean="0">
                <a:solidFill>
                  <a:schemeClr val="bg1"/>
                </a:solidFill>
                <a:effectLst>
                  <a:outerShdw blurRad="38100" dist="38100" dir="2700000" algn="tl">
                    <a:srgbClr val="000000">
                      <a:alpha val="43137"/>
                    </a:srgbClr>
                  </a:outerShdw>
                </a:effectLst>
                <a:latin typeface="Calibri"/>
                <a:ea typeface="Calibri"/>
                <a:cs typeface="Times New Roman"/>
              </a:rPr>
              <a:t/>
            </a:r>
            <a:br>
              <a:rPr lang="en-GB" sz="2200" kern="0" dirty="0" smtClean="0">
                <a:solidFill>
                  <a:schemeClr val="bg1"/>
                </a:solidFill>
                <a:effectLst>
                  <a:outerShdw blurRad="38100" dist="38100" dir="2700000" algn="tl">
                    <a:srgbClr val="000000">
                      <a:alpha val="43137"/>
                    </a:srgbClr>
                  </a:outerShdw>
                </a:effectLst>
                <a:latin typeface="Calibri"/>
                <a:ea typeface="Calibri"/>
                <a:cs typeface="Times New Roman"/>
              </a:rPr>
            </a:br>
            <a:r>
              <a:rPr lang="fr-BE" sz="2000" kern="0" dirty="0" smtClean="0">
                <a:solidFill>
                  <a:srgbClr val="0070C0"/>
                </a:solidFill>
                <a:ea typeface="+mj-ea"/>
                <a:cs typeface="+mj-cs"/>
              </a:rPr>
              <a:t> </a:t>
            </a:r>
          </a:p>
        </p:txBody>
      </p:sp>
    </p:spTree>
    <p:extLst>
      <p:ext uri="{BB962C8B-B14F-4D97-AF65-F5344CB8AC3E}">
        <p14:creationId xmlns:p14="http://schemas.microsoft.com/office/powerpoint/2010/main" val="165320468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txBox="1">
            <a:spLocks noGrp="1"/>
          </p:cNvSpPr>
          <p:nvPr>
            <p:ph type="title"/>
          </p:nvPr>
        </p:nvSpPr>
        <p:spPr>
          <a:xfrm>
            <a:off x="442913" y="1168400"/>
            <a:ext cx="8421687" cy="889000"/>
          </a:xfrm>
          <a:prstGeom prst="roundRect">
            <a:avLst/>
          </a:prstGeom>
          <a:solidFill>
            <a:srgbClr val="00B0F0"/>
          </a:solidFill>
          <a:ln>
            <a:solidFill>
              <a:schemeClr val="tx2">
                <a:lumMod val="20000"/>
                <a:lumOff val="8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lvl1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1pPr>
            <a:lvl2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2pPr>
            <a:lvl3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3pPr>
            <a:lvl4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4pPr>
            <a:lvl5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5pPr>
            <a:lvl6pPr marL="4572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6pPr>
            <a:lvl7pPr marL="9144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7pPr>
            <a:lvl8pPr marL="13716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8pPr>
            <a:lvl9pPr marL="18288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9pPr>
          </a:lstStyle>
          <a:p>
            <a:pPr algn="ctr">
              <a:lnSpc>
                <a:spcPct val="115000"/>
              </a:lnSpc>
              <a:spcAft>
                <a:spcPts val="1000"/>
              </a:spcAft>
              <a:defRPr/>
            </a:pPr>
            <a:r>
              <a:rPr lang="en-GB" sz="2000" dirty="0" smtClean="0">
                <a:solidFill>
                  <a:srgbClr val="0070C0"/>
                </a:solidFill>
                <a:ea typeface="+mj-ea"/>
                <a:cs typeface="+mj-cs"/>
              </a:rPr>
              <a:t/>
            </a:r>
            <a:br>
              <a:rPr lang="en-GB" sz="2000" dirty="0" smtClean="0">
                <a:solidFill>
                  <a:srgbClr val="0070C0"/>
                </a:solidFill>
                <a:ea typeface="+mj-ea"/>
                <a:cs typeface="+mj-cs"/>
              </a:rPr>
            </a:br>
            <a:r>
              <a:rPr lang="en-GB" sz="1800" kern="150" dirty="0" smtClean="0">
                <a:solidFill>
                  <a:schemeClr val="bg1"/>
                </a:solidFill>
              </a:rPr>
              <a:t/>
            </a:r>
            <a:br>
              <a:rPr lang="en-GB" sz="1800" kern="150" dirty="0" smtClean="0">
                <a:solidFill>
                  <a:schemeClr val="bg1"/>
                </a:solidFill>
              </a:rPr>
            </a:br>
            <a:r>
              <a:rPr lang="fr-BE" sz="2000" dirty="0" smtClean="0">
                <a:solidFill>
                  <a:schemeClr val="bg1"/>
                </a:solidFill>
              </a:rPr>
              <a:t>How </a:t>
            </a:r>
            <a:r>
              <a:rPr lang="fr-BE" sz="2000" dirty="0">
                <a:solidFill>
                  <a:schemeClr val="bg1"/>
                </a:solidFill>
              </a:rPr>
              <a:t>to </a:t>
            </a:r>
            <a:r>
              <a:rPr lang="fr-BE" sz="2000" dirty="0" err="1">
                <a:solidFill>
                  <a:schemeClr val="bg1"/>
                </a:solidFill>
              </a:rPr>
              <a:t>calculate</a:t>
            </a:r>
            <a:r>
              <a:rPr lang="fr-BE" sz="2000" dirty="0">
                <a:solidFill>
                  <a:schemeClr val="bg1"/>
                </a:solidFill>
              </a:rPr>
              <a:t> the budget </a:t>
            </a:r>
            <a:r>
              <a:rPr lang="fr-BE" sz="2000" dirty="0" smtClean="0">
                <a:solidFill>
                  <a:schemeClr val="bg1"/>
                </a:solidFill>
              </a:rPr>
              <a:t> </a:t>
            </a:r>
            <a:br>
              <a:rPr lang="fr-BE" sz="2000" dirty="0" smtClean="0">
                <a:solidFill>
                  <a:schemeClr val="bg1"/>
                </a:solidFill>
              </a:rPr>
            </a:br>
            <a:r>
              <a:rPr lang="en-GB" sz="2000" dirty="0" smtClean="0">
                <a:solidFill>
                  <a:schemeClr val="bg1"/>
                </a:solidFill>
              </a:rPr>
              <a:t>STUDENTS - </a:t>
            </a:r>
            <a:r>
              <a:rPr lang="en-GB" sz="2000" kern="150" dirty="0" smtClean="0">
                <a:solidFill>
                  <a:schemeClr val="bg1"/>
                </a:solidFill>
              </a:rPr>
              <a:t>Cost of Stay </a:t>
            </a:r>
            <a:br>
              <a:rPr lang="en-GB" sz="2000" kern="150" dirty="0" smtClean="0">
                <a:solidFill>
                  <a:schemeClr val="bg1"/>
                </a:solidFill>
              </a:rPr>
            </a:br>
            <a:r>
              <a:rPr lang="en-GB" sz="2000" dirty="0" smtClean="0">
                <a:solidFill>
                  <a:schemeClr val="bg1"/>
                </a:solidFill>
                <a:latin typeface="Calibri"/>
                <a:ea typeface="Calibri"/>
                <a:cs typeface="Times New Roman"/>
              </a:rPr>
              <a:t/>
            </a:r>
            <a:br>
              <a:rPr lang="en-GB" sz="2000" dirty="0" smtClean="0">
                <a:solidFill>
                  <a:schemeClr val="bg1"/>
                </a:solidFill>
                <a:latin typeface="Calibri"/>
                <a:ea typeface="Calibri"/>
                <a:cs typeface="Times New Roman"/>
              </a:rPr>
            </a:br>
            <a:r>
              <a:rPr lang="en-GB" sz="2000" dirty="0" smtClean="0">
                <a:solidFill>
                  <a:srgbClr val="0070C0"/>
                </a:solidFill>
                <a:ea typeface="+mj-ea"/>
                <a:cs typeface="+mj-cs"/>
              </a:rPr>
              <a:t> </a:t>
            </a:r>
          </a:p>
        </p:txBody>
      </p:sp>
      <p:sp>
        <p:nvSpPr>
          <p:cNvPr id="60419" name="Content Placeholder 2"/>
          <p:cNvSpPr>
            <a:spLocks noGrp="1"/>
          </p:cNvSpPr>
          <p:nvPr>
            <p:ph sz="half" idx="1"/>
          </p:nvPr>
        </p:nvSpPr>
        <p:spPr>
          <a:xfrm>
            <a:off x="2505075" y="2232025"/>
            <a:ext cx="4597400" cy="723900"/>
          </a:xfrm>
        </p:spPr>
        <p:txBody>
          <a:bodyPr/>
          <a:lstStyle/>
          <a:p>
            <a:pPr marL="0" indent="0" algn="ctr" eaLnBrk="1" hangingPunct="1">
              <a:buFontTx/>
              <a:buNone/>
              <a:defRPr/>
            </a:pPr>
            <a:r>
              <a:rPr lang="en-GB" sz="2000" b="1" kern="150" dirty="0" smtClean="0">
                <a:latin typeface="Tahoma"/>
                <a:ea typeface="SimSun"/>
                <a:cs typeface="Tahoma"/>
              </a:rPr>
              <a:t>Costs of Stay </a:t>
            </a:r>
            <a:r>
              <a:rPr lang="en-GB" sz="2000" b="1" kern="150" dirty="0" smtClean="0">
                <a:solidFill>
                  <a:srgbClr val="FF0000"/>
                </a:solidFill>
                <a:latin typeface="Tahoma"/>
                <a:ea typeface="SimSun"/>
                <a:cs typeface="Tahoma"/>
              </a:rPr>
              <a:t>€/Month  </a:t>
            </a:r>
            <a:endParaRPr lang="en-GB" sz="2000" b="1" kern="150" dirty="0" smtClean="0">
              <a:latin typeface="Tahoma"/>
              <a:ea typeface="SimSun"/>
              <a:cs typeface="Tahoma"/>
            </a:endParaRPr>
          </a:p>
          <a:p>
            <a:pPr marL="0" indent="0" algn="ctr" eaLnBrk="1" hangingPunct="1">
              <a:buFontTx/>
              <a:buNone/>
              <a:defRPr/>
            </a:pPr>
            <a:endParaRPr lang="fr-BE" sz="2000" b="1" kern="150" dirty="0">
              <a:latin typeface="Tahoma"/>
              <a:ea typeface="SimSun"/>
              <a:cs typeface="Tahoma"/>
            </a:endParaRPr>
          </a:p>
          <a:p>
            <a:pPr marL="0" indent="0" algn="ctr" eaLnBrk="1" hangingPunct="1">
              <a:buFontTx/>
              <a:buNone/>
              <a:defRPr/>
            </a:pPr>
            <a:endParaRPr lang="fr-BE" sz="2000" b="1" kern="150" dirty="0" smtClean="0">
              <a:latin typeface="Tahoma"/>
              <a:ea typeface="SimSun"/>
              <a:cs typeface="Tahoma"/>
            </a:endParaRPr>
          </a:p>
          <a:p>
            <a:pPr marL="0" indent="0" algn="ctr" eaLnBrk="1" hangingPunct="1">
              <a:buFontTx/>
              <a:buNone/>
              <a:defRPr/>
            </a:pPr>
            <a:endParaRPr lang="en-GB" sz="2000" b="1" kern="150" dirty="0" smtClean="0">
              <a:latin typeface="Tahoma"/>
              <a:ea typeface="SimSun"/>
              <a:cs typeface="Tahoma"/>
            </a:endParaRPr>
          </a:p>
          <a:p>
            <a:pPr marL="0" indent="0" algn="ctr" eaLnBrk="1" hangingPunct="1">
              <a:buFontTx/>
              <a:buNone/>
              <a:defRPr/>
            </a:pPr>
            <a:endParaRPr lang="en-GB" sz="2000" b="1" kern="150" dirty="0" smtClean="0">
              <a:latin typeface="Tahoma"/>
              <a:ea typeface="SimSun"/>
              <a:cs typeface="Tahoma"/>
            </a:endParaRPr>
          </a:p>
          <a:p>
            <a:pPr marL="0" indent="0" algn="ctr" eaLnBrk="1" hangingPunct="1">
              <a:buFontTx/>
              <a:buNone/>
              <a:defRPr/>
            </a:pPr>
            <a:endParaRPr lang="en-GB" sz="2000" b="1" kern="150" dirty="0" smtClean="0">
              <a:latin typeface="Tahoma"/>
              <a:ea typeface="SimSun"/>
              <a:cs typeface="Tahoma"/>
            </a:endParaRPr>
          </a:p>
          <a:p>
            <a:pPr marL="0" indent="0" algn="ctr" eaLnBrk="1" hangingPunct="1">
              <a:buFontTx/>
              <a:buNone/>
              <a:defRPr/>
            </a:pPr>
            <a:endParaRPr lang="en-GB" sz="2000" b="1" kern="150" dirty="0" smtClean="0">
              <a:latin typeface="Tahoma"/>
              <a:ea typeface="SimSun"/>
              <a:cs typeface="Tahoma"/>
            </a:endParaRPr>
          </a:p>
          <a:p>
            <a:pPr marL="0" indent="0" algn="ctr" eaLnBrk="1" hangingPunct="1">
              <a:buFontTx/>
              <a:buNone/>
              <a:defRPr/>
            </a:pPr>
            <a:endParaRPr lang="en-GB" sz="800" b="1" kern="150" dirty="0" smtClean="0">
              <a:latin typeface="Tahoma"/>
              <a:ea typeface="SimSun"/>
              <a:cs typeface="Tahoma"/>
            </a:endParaRPr>
          </a:p>
          <a:p>
            <a:pPr marL="0" indent="0" algn="ctr" eaLnBrk="1" hangingPunct="1">
              <a:buFontTx/>
              <a:buNone/>
              <a:defRPr/>
            </a:pPr>
            <a:endParaRPr lang="fr-BE" sz="2000" b="1" dirty="0" smtClean="0"/>
          </a:p>
        </p:txBody>
      </p:sp>
      <p:sp>
        <p:nvSpPr>
          <p:cNvPr id="47107" name="Slide Number Placeholder 3"/>
          <p:cNvSpPr>
            <a:spLocks noGrp="1"/>
          </p:cNvSpPr>
          <p:nvPr>
            <p:ph type="sldNum" sz="quarter" idx="12"/>
          </p:nvPr>
        </p:nvSpPr>
        <p:spPr>
          <a:xfrm>
            <a:off x="7385050" y="6099175"/>
            <a:ext cx="23114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rgbClr val="FF0000"/>
                </a:solidFill>
                <a:latin typeface="Verdana" pitchFamily="34" charset="0"/>
                <a:sym typeface="Webdings" pitchFamily="18" charset="2"/>
              </a:defRPr>
            </a:lvl1pPr>
            <a:lvl2pPr marL="742950" indent="-285750" eaLnBrk="0" hangingPunct="0">
              <a:spcBef>
                <a:spcPct val="50000"/>
              </a:spcBef>
              <a:defRPr sz="2400">
                <a:solidFill>
                  <a:srgbClr val="FF0000"/>
                </a:solidFill>
                <a:latin typeface="Verdana" pitchFamily="34" charset="0"/>
                <a:sym typeface="Webdings" pitchFamily="18" charset="2"/>
              </a:defRPr>
            </a:lvl2pPr>
            <a:lvl3pPr marL="1143000" indent="-228600" eaLnBrk="0" hangingPunct="0">
              <a:spcBef>
                <a:spcPct val="50000"/>
              </a:spcBef>
              <a:defRPr sz="2400">
                <a:solidFill>
                  <a:srgbClr val="FF0000"/>
                </a:solidFill>
                <a:latin typeface="Verdana" pitchFamily="34" charset="0"/>
                <a:sym typeface="Webdings" pitchFamily="18" charset="2"/>
              </a:defRPr>
            </a:lvl3pPr>
            <a:lvl4pPr marL="1600200" indent="-228600" eaLnBrk="0" hangingPunct="0">
              <a:spcBef>
                <a:spcPct val="50000"/>
              </a:spcBef>
              <a:defRPr sz="2400">
                <a:solidFill>
                  <a:srgbClr val="FF0000"/>
                </a:solidFill>
                <a:latin typeface="Verdana" pitchFamily="34" charset="0"/>
                <a:sym typeface="Webdings" pitchFamily="18" charset="2"/>
              </a:defRPr>
            </a:lvl4pPr>
            <a:lvl5pPr marL="2057400" indent="-228600" eaLnBrk="0" hangingPunct="0">
              <a:spcBef>
                <a:spcPct val="50000"/>
              </a:spcBef>
              <a:defRPr sz="2400">
                <a:solidFill>
                  <a:srgbClr val="FF0000"/>
                </a:solidFill>
                <a:latin typeface="Verdana" pitchFamily="34" charset="0"/>
                <a:sym typeface="Webdings" pitchFamily="18" charset="2"/>
              </a:defRPr>
            </a:lvl5pPr>
            <a:lvl6pPr marL="2514600" indent="-228600" eaLnBrk="0" fontAlgn="base" hangingPunct="0">
              <a:spcBef>
                <a:spcPct val="50000"/>
              </a:spcBef>
              <a:spcAft>
                <a:spcPct val="0"/>
              </a:spcAft>
              <a:defRPr sz="2400">
                <a:solidFill>
                  <a:srgbClr val="FF0000"/>
                </a:solidFill>
                <a:latin typeface="Verdana" pitchFamily="34" charset="0"/>
                <a:sym typeface="Webdings" pitchFamily="18" charset="2"/>
              </a:defRPr>
            </a:lvl6pPr>
            <a:lvl7pPr marL="2971800" indent="-228600"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000" indent="-228600"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200" indent="-228600"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DFCF2112-C815-4506-8BF6-EB897DD2EE8B}" type="slidenum">
              <a:rPr lang="en-GB" sz="1200" smtClean="0">
                <a:solidFill>
                  <a:srgbClr val="808080"/>
                </a:solidFill>
              </a:rPr>
              <a:pPr eaLnBrk="1" hangingPunct="1">
                <a:spcBef>
                  <a:spcPct val="0"/>
                </a:spcBef>
                <a:defRPr/>
              </a:pPr>
              <a:t>27</a:t>
            </a:fld>
            <a:endParaRPr lang="en-GB" sz="1200" smtClean="0">
              <a:solidFill>
                <a:srgbClr val="808080"/>
              </a:solidFill>
            </a:endParaRPr>
          </a:p>
        </p:txBody>
      </p:sp>
      <p:sp>
        <p:nvSpPr>
          <p:cNvPr id="2" name="Rectangle 1"/>
          <p:cNvSpPr/>
          <p:nvPr/>
        </p:nvSpPr>
        <p:spPr>
          <a:xfrm>
            <a:off x="469900" y="1803400"/>
            <a:ext cx="3035300" cy="1816100"/>
          </a:xfrm>
          <a:prstGeom prst="rect">
            <a:avLst/>
          </a:prstGeom>
        </p:spPr>
        <p:txBody>
          <a:bodyPr>
            <a:spAutoFit/>
          </a:bodyPr>
          <a:lstStyle/>
          <a:p>
            <a:pPr eaLnBrk="0" hangingPunct="0">
              <a:spcBef>
                <a:spcPct val="20000"/>
              </a:spcBef>
              <a:spcAft>
                <a:spcPts val="0"/>
              </a:spcAft>
              <a:defRPr/>
            </a:pPr>
            <a:endParaRPr lang="en-GB" sz="2000" b="1" kern="150" dirty="0">
              <a:solidFill>
                <a:srgbClr val="336699"/>
              </a:solidFill>
              <a:latin typeface="Tahoma"/>
              <a:ea typeface="SimSun"/>
              <a:cs typeface="Tahoma"/>
            </a:endParaRPr>
          </a:p>
          <a:p>
            <a:pPr eaLnBrk="0" hangingPunct="0">
              <a:spcBef>
                <a:spcPct val="20000"/>
              </a:spcBef>
              <a:spcAft>
                <a:spcPts val="0"/>
              </a:spcAft>
              <a:defRPr/>
            </a:pPr>
            <a:endParaRPr lang="en-GB" sz="2000" b="1" kern="150" dirty="0">
              <a:solidFill>
                <a:srgbClr val="336699"/>
              </a:solidFill>
              <a:latin typeface="Tahoma"/>
              <a:ea typeface="SimSun"/>
              <a:cs typeface="Tahoma"/>
            </a:endParaRPr>
          </a:p>
          <a:p>
            <a:pPr eaLnBrk="0" hangingPunct="0">
              <a:spcBef>
                <a:spcPct val="20000"/>
              </a:spcBef>
              <a:spcAft>
                <a:spcPts val="0"/>
              </a:spcAft>
              <a:defRPr/>
            </a:pPr>
            <a:endParaRPr lang="en-GB" sz="2000" b="1" kern="150" dirty="0">
              <a:solidFill>
                <a:srgbClr val="336699"/>
              </a:solidFill>
              <a:latin typeface="Tahoma"/>
              <a:ea typeface="SimSun"/>
              <a:cs typeface="Tahoma"/>
            </a:endParaRPr>
          </a:p>
          <a:p>
            <a:pPr eaLnBrk="0" hangingPunct="0">
              <a:spcBef>
                <a:spcPct val="20000"/>
              </a:spcBef>
              <a:spcAft>
                <a:spcPts val="0"/>
              </a:spcAft>
              <a:defRPr/>
            </a:pPr>
            <a:r>
              <a:rPr lang="en-GB" sz="2000" b="1" kern="150" dirty="0">
                <a:solidFill>
                  <a:srgbClr val="336699"/>
                </a:solidFill>
                <a:latin typeface="Tahoma"/>
                <a:ea typeface="SimSun"/>
                <a:cs typeface="Tahoma"/>
              </a:rPr>
              <a:t>Students from Programme Countries </a:t>
            </a:r>
          </a:p>
        </p:txBody>
      </p:sp>
      <p:graphicFrame>
        <p:nvGraphicFramePr>
          <p:cNvPr id="8" name="Table 7"/>
          <p:cNvGraphicFramePr>
            <a:graphicFrameLocks noGrp="1"/>
          </p:cNvGraphicFramePr>
          <p:nvPr/>
        </p:nvGraphicFramePr>
        <p:xfrm>
          <a:off x="469900" y="3619500"/>
          <a:ext cx="3983038" cy="1384300"/>
        </p:xfrm>
        <a:graphic>
          <a:graphicData uri="http://schemas.openxmlformats.org/drawingml/2006/table">
            <a:tbl>
              <a:tblPr firstRow="1" firstCol="1" bandRow="1">
                <a:tableStyleId>{5C22544A-7EE6-4342-B048-85BDC9FD1C3A}</a:tableStyleId>
              </a:tblPr>
              <a:tblGrid>
                <a:gridCol w="3983038"/>
              </a:tblGrid>
              <a:tr h="889078">
                <a:tc>
                  <a:txBody>
                    <a:bodyPr/>
                    <a:lstStyle/>
                    <a:p>
                      <a:pPr algn="ctr">
                        <a:spcAft>
                          <a:spcPts val="0"/>
                        </a:spcAft>
                      </a:pPr>
                      <a:r>
                        <a:rPr lang="en-GB" sz="1500" kern="150" noProof="0" dirty="0" smtClean="0">
                          <a:effectLst/>
                        </a:rPr>
                        <a:t>Irrespective</a:t>
                      </a:r>
                      <a:r>
                        <a:rPr lang="en-GB" sz="1500" kern="150" baseline="0" noProof="0" dirty="0" smtClean="0">
                          <a:effectLst/>
                        </a:rPr>
                        <a:t> of hosting country</a:t>
                      </a:r>
                      <a:endParaRPr lang="en-GB" sz="1500" kern="150" noProof="0" dirty="0">
                        <a:effectLst/>
                        <a:latin typeface="Times New Roman"/>
                        <a:ea typeface="SimSun"/>
                        <a:cs typeface="Tahoma"/>
                      </a:endParaRPr>
                    </a:p>
                  </a:txBody>
                  <a:tcPr marL="44447" marR="44447" marT="0" marB="0" anchor="ctr"/>
                </a:tc>
              </a:tr>
              <a:tr h="495222">
                <a:tc>
                  <a:txBody>
                    <a:bodyPr/>
                    <a:lstStyle/>
                    <a:p>
                      <a:pPr algn="ctr">
                        <a:spcAft>
                          <a:spcPts val="0"/>
                        </a:spcAft>
                      </a:pPr>
                      <a:r>
                        <a:rPr lang="en-GB" sz="1500" b="1" kern="150" noProof="0" dirty="0" smtClean="0">
                          <a:solidFill>
                            <a:schemeClr val="tx1"/>
                          </a:solidFill>
                          <a:effectLst/>
                          <a:latin typeface="+mn-lt"/>
                          <a:ea typeface="+mn-ea"/>
                          <a:cs typeface="+mn-cs"/>
                        </a:rPr>
                        <a:t>650 €</a:t>
                      </a:r>
                      <a:endParaRPr lang="en-GB" sz="1500" b="1" kern="150" noProof="0" dirty="0">
                        <a:solidFill>
                          <a:schemeClr val="tx1"/>
                        </a:solidFill>
                        <a:effectLst/>
                        <a:latin typeface="+mn-lt"/>
                        <a:ea typeface="+mn-ea"/>
                        <a:cs typeface="+mn-cs"/>
                      </a:endParaRPr>
                    </a:p>
                  </a:txBody>
                  <a:tcPr marL="44447" marR="44447" marT="0" marB="0" anchor="ctr">
                    <a:solidFill>
                      <a:schemeClr val="accent1">
                        <a:lumMod val="40000"/>
                        <a:lumOff val="60000"/>
                      </a:schemeClr>
                    </a:solidFill>
                  </a:tcPr>
                </a:tc>
              </a:tr>
            </a:tbl>
          </a:graphicData>
        </a:graphic>
      </p:graphicFrame>
      <p:graphicFrame>
        <p:nvGraphicFramePr>
          <p:cNvPr id="6" name="Table 5"/>
          <p:cNvGraphicFramePr>
            <a:graphicFrameLocks noGrp="1"/>
          </p:cNvGraphicFramePr>
          <p:nvPr/>
        </p:nvGraphicFramePr>
        <p:xfrm>
          <a:off x="4714875" y="3619500"/>
          <a:ext cx="4508499" cy="1422400"/>
        </p:xfrm>
        <a:graphic>
          <a:graphicData uri="http://schemas.openxmlformats.org/drawingml/2006/table">
            <a:tbl>
              <a:tblPr firstRow="1" firstCol="1" bandRow="1">
                <a:tableStyleId>{5C22544A-7EE6-4342-B048-85BDC9FD1C3A}</a:tableStyleId>
              </a:tblPr>
              <a:tblGrid>
                <a:gridCol w="1502833"/>
                <a:gridCol w="1502833"/>
                <a:gridCol w="1502833"/>
              </a:tblGrid>
              <a:tr h="915755">
                <a:tc>
                  <a:txBody>
                    <a:bodyPr/>
                    <a:lstStyle/>
                    <a:p>
                      <a:pPr algn="l">
                        <a:lnSpc>
                          <a:spcPct val="115000"/>
                        </a:lnSpc>
                        <a:spcAft>
                          <a:spcPts val="1000"/>
                        </a:spcAft>
                      </a:pPr>
                      <a:r>
                        <a:rPr lang="en-GB" sz="1500" dirty="0" smtClean="0">
                          <a:effectLst/>
                        </a:rPr>
                        <a:t>Country group </a:t>
                      </a:r>
                      <a:r>
                        <a:rPr lang="en-GB" sz="1500" dirty="0">
                          <a:effectLst/>
                        </a:rPr>
                        <a:t>1 </a:t>
                      </a:r>
                      <a:endParaRPr lang="en-GB" sz="1500" dirty="0" smtClean="0">
                        <a:effectLst/>
                      </a:endParaRPr>
                    </a:p>
                    <a:p>
                      <a:pPr algn="l">
                        <a:lnSpc>
                          <a:spcPct val="115000"/>
                        </a:lnSpc>
                        <a:spcAft>
                          <a:spcPts val="1000"/>
                        </a:spcAft>
                      </a:pPr>
                      <a:r>
                        <a:rPr lang="en-GB" sz="1500" dirty="0" smtClean="0">
                          <a:effectLst/>
                        </a:rPr>
                        <a:t>hosting</a:t>
                      </a:r>
                      <a:endParaRPr lang="en-GB" sz="1500" dirty="0">
                        <a:effectLst/>
                        <a:latin typeface="Calibri"/>
                        <a:ea typeface="Calibri"/>
                        <a:cs typeface="Times New Roman"/>
                      </a:endParaRPr>
                    </a:p>
                  </a:txBody>
                  <a:tcPr marL="68599" marR="68599" marT="0" marB="0"/>
                </a:tc>
                <a:tc>
                  <a:txBody>
                    <a:bodyPr/>
                    <a:lstStyle/>
                    <a:p>
                      <a:pPr algn="l">
                        <a:lnSpc>
                          <a:spcPct val="115000"/>
                        </a:lnSpc>
                        <a:spcAft>
                          <a:spcPts val="1000"/>
                        </a:spcAft>
                      </a:pPr>
                      <a:r>
                        <a:rPr lang="en-GB" sz="1500" dirty="0" smtClean="0">
                          <a:effectLst/>
                        </a:rPr>
                        <a:t>Country group </a:t>
                      </a:r>
                      <a:r>
                        <a:rPr lang="en-GB" sz="1500" dirty="0">
                          <a:effectLst/>
                        </a:rPr>
                        <a:t>2 </a:t>
                      </a:r>
                      <a:endParaRPr lang="en-GB" sz="1500" dirty="0" smtClean="0">
                        <a:effectLst/>
                      </a:endParaRPr>
                    </a:p>
                    <a:p>
                      <a:pPr algn="l">
                        <a:lnSpc>
                          <a:spcPct val="115000"/>
                        </a:lnSpc>
                        <a:spcAft>
                          <a:spcPts val="1000"/>
                        </a:spcAft>
                      </a:pPr>
                      <a:r>
                        <a:rPr lang="en-GB" sz="1500" dirty="0" smtClean="0">
                          <a:effectLst/>
                        </a:rPr>
                        <a:t>hosting</a:t>
                      </a:r>
                      <a:endParaRPr lang="en-GB" sz="1500" dirty="0">
                        <a:effectLst/>
                        <a:latin typeface="Calibri"/>
                        <a:ea typeface="Calibri"/>
                        <a:cs typeface="Times New Roman"/>
                      </a:endParaRPr>
                    </a:p>
                  </a:txBody>
                  <a:tcPr marL="68599" marR="68599" marT="0" marB="0"/>
                </a:tc>
                <a:tc>
                  <a:txBody>
                    <a:bodyPr/>
                    <a:lstStyle/>
                    <a:p>
                      <a:pPr>
                        <a:lnSpc>
                          <a:spcPct val="115000"/>
                        </a:lnSpc>
                        <a:spcAft>
                          <a:spcPts val="1000"/>
                        </a:spcAft>
                      </a:pPr>
                      <a:r>
                        <a:rPr lang="en-GB" sz="1500" dirty="0" smtClean="0">
                          <a:effectLst/>
                        </a:rPr>
                        <a:t>Country group </a:t>
                      </a:r>
                      <a:r>
                        <a:rPr lang="en-GB" sz="1500" dirty="0">
                          <a:effectLst/>
                        </a:rPr>
                        <a:t>3 </a:t>
                      </a:r>
                      <a:r>
                        <a:rPr lang="en-GB" sz="1500" dirty="0" smtClean="0">
                          <a:effectLst/>
                        </a:rPr>
                        <a:t>+ 4</a:t>
                      </a:r>
                    </a:p>
                    <a:p>
                      <a:pPr>
                        <a:lnSpc>
                          <a:spcPct val="115000"/>
                        </a:lnSpc>
                        <a:spcAft>
                          <a:spcPts val="1000"/>
                        </a:spcAft>
                      </a:pPr>
                      <a:r>
                        <a:rPr lang="en-GB" sz="1500" dirty="0" smtClean="0">
                          <a:effectLst/>
                        </a:rPr>
                        <a:t>hosting</a:t>
                      </a:r>
                      <a:endParaRPr lang="en-GB" sz="1500" dirty="0">
                        <a:effectLst/>
                        <a:latin typeface="Calibri"/>
                        <a:ea typeface="Calibri"/>
                        <a:cs typeface="Times New Roman"/>
                      </a:endParaRPr>
                    </a:p>
                  </a:txBody>
                  <a:tcPr marL="68599" marR="68599" marT="0" marB="0"/>
                </a:tc>
              </a:tr>
              <a:tr h="506645">
                <a:tc>
                  <a:txBody>
                    <a:bodyPr/>
                    <a:lstStyle/>
                    <a:p>
                      <a:pPr algn="ctr">
                        <a:lnSpc>
                          <a:spcPct val="115000"/>
                        </a:lnSpc>
                        <a:spcAft>
                          <a:spcPts val="1000"/>
                        </a:spcAft>
                      </a:pPr>
                      <a:r>
                        <a:rPr lang="en-GB" sz="1500" dirty="0" smtClean="0">
                          <a:solidFill>
                            <a:schemeClr val="tx1"/>
                          </a:solidFill>
                          <a:effectLst/>
                        </a:rPr>
                        <a:t>850 €</a:t>
                      </a:r>
                      <a:endParaRPr lang="en-GB" sz="1500" dirty="0">
                        <a:solidFill>
                          <a:schemeClr val="tx1"/>
                        </a:solidFill>
                        <a:effectLst/>
                        <a:latin typeface="Calibri"/>
                        <a:ea typeface="Calibri"/>
                        <a:cs typeface="Times New Roman"/>
                      </a:endParaRPr>
                    </a:p>
                  </a:txBody>
                  <a:tcPr marL="68599" marR="68599" marT="0" marB="0" anchor="ctr">
                    <a:solidFill>
                      <a:schemeClr val="accent1">
                        <a:lumMod val="40000"/>
                        <a:lumOff val="60000"/>
                      </a:schemeClr>
                    </a:solidFill>
                  </a:tcPr>
                </a:tc>
                <a:tc>
                  <a:txBody>
                    <a:bodyPr/>
                    <a:lstStyle/>
                    <a:p>
                      <a:pPr marL="0" algn="ctr" defTabSz="914400" rtl="0" eaLnBrk="1" latinLnBrk="0" hangingPunct="1">
                        <a:lnSpc>
                          <a:spcPct val="115000"/>
                        </a:lnSpc>
                        <a:spcAft>
                          <a:spcPts val="1000"/>
                        </a:spcAft>
                      </a:pPr>
                      <a:r>
                        <a:rPr lang="en-GB" sz="1500" b="1" kern="1200" dirty="0" smtClean="0">
                          <a:solidFill>
                            <a:schemeClr val="tx1"/>
                          </a:solidFill>
                          <a:effectLst/>
                          <a:latin typeface="+mn-lt"/>
                          <a:ea typeface="+mn-ea"/>
                          <a:cs typeface="+mn-cs"/>
                        </a:rPr>
                        <a:t>800 €</a:t>
                      </a:r>
                      <a:endParaRPr lang="en-GB" sz="1500" b="1" kern="1200" dirty="0">
                        <a:solidFill>
                          <a:schemeClr val="tx1"/>
                        </a:solidFill>
                        <a:effectLst/>
                        <a:latin typeface="+mn-lt"/>
                        <a:ea typeface="+mn-ea"/>
                        <a:cs typeface="+mn-cs"/>
                      </a:endParaRPr>
                    </a:p>
                  </a:txBody>
                  <a:tcPr marL="68599" marR="68599" marT="0" marB="0" anchor="ctr">
                    <a:solidFill>
                      <a:schemeClr val="accent1">
                        <a:lumMod val="40000"/>
                        <a:lumOff val="60000"/>
                      </a:schemeClr>
                    </a:solidFill>
                  </a:tcPr>
                </a:tc>
                <a:tc>
                  <a:txBody>
                    <a:bodyPr/>
                    <a:lstStyle/>
                    <a:p>
                      <a:pPr marL="0" algn="ctr" defTabSz="914400" rtl="0" eaLnBrk="1" latinLnBrk="0" hangingPunct="1">
                        <a:lnSpc>
                          <a:spcPct val="115000"/>
                        </a:lnSpc>
                        <a:spcAft>
                          <a:spcPts val="1000"/>
                        </a:spcAft>
                      </a:pPr>
                      <a:r>
                        <a:rPr lang="en-GB" sz="1500" b="1" kern="1200" dirty="0" smtClean="0">
                          <a:solidFill>
                            <a:schemeClr val="tx1"/>
                          </a:solidFill>
                          <a:effectLst/>
                          <a:latin typeface="+mn-lt"/>
                          <a:ea typeface="+mn-ea"/>
                          <a:cs typeface="+mn-cs"/>
                        </a:rPr>
                        <a:t>750 €</a:t>
                      </a:r>
                      <a:endParaRPr lang="en-GB" sz="1500" b="1" kern="1200" dirty="0">
                        <a:solidFill>
                          <a:schemeClr val="tx1"/>
                        </a:solidFill>
                        <a:effectLst/>
                        <a:latin typeface="+mn-lt"/>
                        <a:ea typeface="+mn-ea"/>
                        <a:cs typeface="+mn-cs"/>
                      </a:endParaRPr>
                    </a:p>
                  </a:txBody>
                  <a:tcPr marL="68599" marR="68599" marT="0" marB="0" anchor="ctr">
                    <a:solidFill>
                      <a:schemeClr val="accent1">
                        <a:lumMod val="40000"/>
                        <a:lumOff val="60000"/>
                      </a:schemeClr>
                    </a:solidFill>
                  </a:tcPr>
                </a:tc>
              </a:tr>
            </a:tbl>
          </a:graphicData>
        </a:graphic>
      </p:graphicFrame>
      <p:sp>
        <p:nvSpPr>
          <p:cNvPr id="3" name="TextBox 2"/>
          <p:cNvSpPr txBox="1"/>
          <p:nvPr/>
        </p:nvSpPr>
        <p:spPr>
          <a:xfrm>
            <a:off x="4803775" y="2867025"/>
            <a:ext cx="3622675" cy="708025"/>
          </a:xfrm>
          <a:prstGeom prst="rect">
            <a:avLst/>
          </a:prstGeom>
          <a:noFill/>
        </p:spPr>
        <p:txBody>
          <a:bodyPr>
            <a:spAutoFit/>
          </a:bodyPr>
          <a:lstStyle/>
          <a:p>
            <a:pPr>
              <a:defRPr/>
            </a:pPr>
            <a:r>
              <a:rPr lang="en-GB" sz="2000" b="1" dirty="0">
                <a:solidFill>
                  <a:schemeClr val="accent1">
                    <a:lumMod val="75000"/>
                  </a:schemeClr>
                </a:solidFill>
                <a:latin typeface="Tahoma" pitchFamily="34" charset="0"/>
                <a:ea typeface="Tahoma" pitchFamily="34" charset="0"/>
                <a:cs typeface="Tahoma" pitchFamily="34" charset="0"/>
              </a:rPr>
              <a:t>Students from </a:t>
            </a:r>
          </a:p>
          <a:p>
            <a:pPr>
              <a:defRPr/>
            </a:pPr>
            <a:r>
              <a:rPr lang="en-GB" sz="2000" b="1" dirty="0">
                <a:solidFill>
                  <a:schemeClr val="accent1">
                    <a:lumMod val="75000"/>
                  </a:schemeClr>
                </a:solidFill>
                <a:latin typeface="Tahoma" pitchFamily="34" charset="0"/>
                <a:ea typeface="Tahoma" pitchFamily="34" charset="0"/>
                <a:cs typeface="Tahoma" pitchFamily="34" charset="0"/>
              </a:rPr>
              <a:t>Partner countries</a:t>
            </a:r>
          </a:p>
        </p:txBody>
      </p:sp>
      <p:sp>
        <p:nvSpPr>
          <p:cNvPr id="11" name="32-Point Star 10"/>
          <p:cNvSpPr/>
          <p:nvPr/>
        </p:nvSpPr>
        <p:spPr>
          <a:xfrm>
            <a:off x="7518400" y="914400"/>
            <a:ext cx="2292350" cy="1543050"/>
          </a:xfrm>
          <a:prstGeom prst="star32">
            <a:avLst/>
          </a:prstGeom>
          <a:solidFill>
            <a:srgbClr val="FFC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457200" fontAlgn="auto">
              <a:spcBef>
                <a:spcPts val="0"/>
              </a:spcBef>
              <a:spcAft>
                <a:spcPts val="0"/>
              </a:spcAft>
              <a:defRPr/>
            </a:pPr>
            <a:r>
              <a:rPr lang="en-GB" sz="1600" b="1" dirty="0">
                <a:solidFill>
                  <a:srgbClr val="C0504D"/>
                </a:solidFill>
              </a:rPr>
              <a:t>Special Mobility Strand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txBox="1">
            <a:spLocks noGrp="1"/>
          </p:cNvSpPr>
          <p:nvPr>
            <p:ph type="title"/>
          </p:nvPr>
        </p:nvSpPr>
        <p:spPr>
          <a:xfrm>
            <a:off x="57150" y="1054100"/>
            <a:ext cx="9804400" cy="676275"/>
          </a:xfrm>
          <a:prstGeom prst="roundRect">
            <a:avLst/>
          </a:prstGeom>
          <a:solidFill>
            <a:srgbClr val="00B0F0"/>
          </a:solidFill>
          <a:ln>
            <a:solidFill>
              <a:schemeClr val="tx2">
                <a:lumMod val="20000"/>
                <a:lumOff val="8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lvl1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1pPr>
            <a:lvl2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2pPr>
            <a:lvl3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3pPr>
            <a:lvl4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4pPr>
            <a:lvl5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5pPr>
            <a:lvl6pPr marL="4572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6pPr>
            <a:lvl7pPr marL="9144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7pPr>
            <a:lvl8pPr marL="13716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8pPr>
            <a:lvl9pPr marL="18288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9pPr>
          </a:lstStyle>
          <a:p>
            <a:pPr algn="ctr">
              <a:lnSpc>
                <a:spcPct val="115000"/>
              </a:lnSpc>
              <a:spcAft>
                <a:spcPts val="1000"/>
              </a:spcAft>
              <a:defRPr/>
            </a:pPr>
            <a:r>
              <a:rPr lang="fr-BE" sz="2000" dirty="0" smtClean="0">
                <a:solidFill>
                  <a:schemeClr val="bg1"/>
                </a:solidFill>
              </a:rPr>
              <a:t>How </a:t>
            </a:r>
            <a:r>
              <a:rPr lang="fr-BE" sz="2000" dirty="0">
                <a:solidFill>
                  <a:schemeClr val="bg1"/>
                </a:solidFill>
              </a:rPr>
              <a:t>to </a:t>
            </a:r>
            <a:r>
              <a:rPr lang="fr-BE" sz="2000" dirty="0" err="1">
                <a:solidFill>
                  <a:schemeClr val="bg1"/>
                </a:solidFill>
              </a:rPr>
              <a:t>calculate</a:t>
            </a:r>
            <a:r>
              <a:rPr lang="fr-BE" sz="2000" dirty="0">
                <a:solidFill>
                  <a:schemeClr val="bg1"/>
                </a:solidFill>
              </a:rPr>
              <a:t> the budget </a:t>
            </a:r>
            <a:br>
              <a:rPr lang="fr-BE" sz="2000" dirty="0">
                <a:solidFill>
                  <a:schemeClr val="bg1"/>
                </a:solidFill>
              </a:rPr>
            </a:br>
            <a:r>
              <a:rPr lang="en-GB" sz="2000" dirty="0" smtClean="0">
                <a:solidFill>
                  <a:schemeClr val="bg1"/>
                </a:solidFill>
                <a:ea typeface="+mj-ea"/>
                <a:cs typeface="+mj-cs"/>
              </a:rPr>
              <a:t>STAFF Costs of Stay</a:t>
            </a:r>
          </a:p>
        </p:txBody>
      </p:sp>
      <p:sp>
        <p:nvSpPr>
          <p:cNvPr id="60419" name="Content Placeholder 2"/>
          <p:cNvSpPr>
            <a:spLocks noGrp="1"/>
          </p:cNvSpPr>
          <p:nvPr>
            <p:ph sz="half" idx="1"/>
          </p:nvPr>
        </p:nvSpPr>
        <p:spPr>
          <a:xfrm>
            <a:off x="493713" y="1784350"/>
            <a:ext cx="4597400" cy="5041900"/>
          </a:xfrm>
        </p:spPr>
        <p:txBody>
          <a:bodyPr/>
          <a:lstStyle/>
          <a:p>
            <a:pPr marL="0" indent="0" eaLnBrk="1" hangingPunct="1">
              <a:buFontTx/>
              <a:buNone/>
              <a:defRPr/>
            </a:pPr>
            <a:r>
              <a:rPr lang="en-GB" sz="1800" b="1" kern="150" dirty="0" smtClean="0">
                <a:latin typeface="Tahoma"/>
                <a:ea typeface="SimSun"/>
                <a:cs typeface="Tahoma"/>
              </a:rPr>
              <a:t>Cost of Stay </a:t>
            </a:r>
            <a:r>
              <a:rPr lang="en-GB" sz="1800" b="1" kern="150" dirty="0" smtClean="0">
                <a:solidFill>
                  <a:srgbClr val="FF0000"/>
                </a:solidFill>
                <a:latin typeface="Tahoma"/>
                <a:ea typeface="SimSun"/>
                <a:cs typeface="Tahoma"/>
              </a:rPr>
              <a:t> €/Day</a:t>
            </a:r>
          </a:p>
          <a:p>
            <a:pPr marL="0" indent="0" eaLnBrk="1" hangingPunct="1">
              <a:buFontTx/>
              <a:buNone/>
              <a:defRPr/>
            </a:pPr>
            <a:r>
              <a:rPr lang="en-GB" sz="1800" b="1" kern="150" dirty="0" smtClean="0">
                <a:latin typeface="Tahoma"/>
                <a:ea typeface="SimSun"/>
                <a:cs typeface="Tahoma"/>
              </a:rPr>
              <a:t>Staff from Partner Countries </a:t>
            </a:r>
          </a:p>
          <a:p>
            <a:pPr marL="0" indent="0" eaLnBrk="1" hangingPunct="1">
              <a:buFontTx/>
              <a:buNone/>
              <a:defRPr/>
            </a:pPr>
            <a:endParaRPr lang="en-GB" sz="2000" b="1" kern="150" dirty="0" smtClean="0">
              <a:latin typeface="Tahoma"/>
              <a:ea typeface="SimSun"/>
              <a:cs typeface="Tahoma"/>
            </a:endParaRPr>
          </a:p>
          <a:p>
            <a:pPr marL="0" indent="0" eaLnBrk="1" hangingPunct="1">
              <a:buFontTx/>
              <a:buNone/>
              <a:defRPr/>
            </a:pPr>
            <a:endParaRPr lang="en-GB" sz="2000" b="1" kern="150" dirty="0" smtClean="0">
              <a:latin typeface="Tahoma"/>
              <a:ea typeface="SimSun"/>
              <a:cs typeface="Tahoma"/>
            </a:endParaRPr>
          </a:p>
          <a:p>
            <a:pPr marL="0" indent="0" eaLnBrk="1" hangingPunct="1">
              <a:buFontTx/>
              <a:buNone/>
              <a:defRPr/>
            </a:pPr>
            <a:endParaRPr lang="en-GB" sz="2000" b="1" kern="150" dirty="0" smtClean="0">
              <a:latin typeface="Tahoma"/>
              <a:ea typeface="SimSun"/>
              <a:cs typeface="Tahoma"/>
            </a:endParaRPr>
          </a:p>
          <a:p>
            <a:pPr marL="0" indent="0" eaLnBrk="1" hangingPunct="1">
              <a:buFontTx/>
              <a:buNone/>
              <a:defRPr/>
            </a:pPr>
            <a:endParaRPr lang="en-GB" sz="800" b="1" kern="150" dirty="0" smtClean="0">
              <a:latin typeface="Tahoma"/>
              <a:ea typeface="SimSun"/>
              <a:cs typeface="Tahoma"/>
            </a:endParaRPr>
          </a:p>
          <a:p>
            <a:pPr marL="0" indent="0" eaLnBrk="1" hangingPunct="1">
              <a:buFontTx/>
              <a:buNone/>
              <a:defRPr/>
            </a:pPr>
            <a:endParaRPr lang="en-GB" sz="800" b="1" kern="150" dirty="0" smtClean="0">
              <a:latin typeface="Tahoma"/>
              <a:ea typeface="SimSun"/>
              <a:cs typeface="Tahoma"/>
            </a:endParaRPr>
          </a:p>
        </p:txBody>
      </p:sp>
      <p:sp>
        <p:nvSpPr>
          <p:cNvPr id="4" name="Content Placeholder 3"/>
          <p:cNvSpPr>
            <a:spLocks noGrp="1"/>
          </p:cNvSpPr>
          <p:nvPr>
            <p:ph sz="half" idx="2"/>
          </p:nvPr>
        </p:nvSpPr>
        <p:spPr>
          <a:xfrm>
            <a:off x="5664200" y="1822450"/>
            <a:ext cx="4597400" cy="4965700"/>
          </a:xfrm>
        </p:spPr>
        <p:txBody>
          <a:bodyPr/>
          <a:lstStyle/>
          <a:p>
            <a:pPr marL="0" indent="0" eaLnBrk="1" hangingPunct="1">
              <a:buFontTx/>
              <a:buNone/>
              <a:defRPr/>
            </a:pPr>
            <a:r>
              <a:rPr lang="en-GB" sz="1800" b="1" kern="150" dirty="0" smtClean="0">
                <a:latin typeface="Tahoma"/>
                <a:ea typeface="SimSun"/>
                <a:cs typeface="Tahoma"/>
              </a:rPr>
              <a:t>Cost of Stay  </a:t>
            </a:r>
            <a:r>
              <a:rPr lang="en-GB" sz="1800" b="1" kern="150" dirty="0" smtClean="0">
                <a:solidFill>
                  <a:srgbClr val="FF0000"/>
                </a:solidFill>
                <a:latin typeface="Tahoma"/>
                <a:ea typeface="SimSun"/>
                <a:cs typeface="Tahoma"/>
              </a:rPr>
              <a:t>€/Day</a:t>
            </a:r>
          </a:p>
          <a:p>
            <a:pPr marL="0" indent="0" eaLnBrk="1" hangingPunct="1">
              <a:buFontTx/>
              <a:buNone/>
              <a:defRPr/>
            </a:pPr>
            <a:r>
              <a:rPr lang="en-GB" sz="1800" b="1" kern="150" dirty="0" smtClean="0">
                <a:latin typeface="Tahoma"/>
                <a:ea typeface="SimSun"/>
                <a:cs typeface="Tahoma"/>
              </a:rPr>
              <a:t>Staff from Programme Countries</a:t>
            </a:r>
          </a:p>
          <a:p>
            <a:pPr marL="0" indent="0" eaLnBrk="1" hangingPunct="1">
              <a:buFontTx/>
              <a:buNone/>
              <a:defRPr/>
            </a:pPr>
            <a:endParaRPr lang="en-GB" sz="1800" b="1" kern="150" dirty="0" smtClean="0">
              <a:latin typeface="Tahoma"/>
              <a:ea typeface="SimSun"/>
              <a:cs typeface="Tahoma"/>
            </a:endParaRPr>
          </a:p>
          <a:p>
            <a:pPr marL="0" indent="0" eaLnBrk="1" hangingPunct="1">
              <a:buFontTx/>
              <a:buNone/>
              <a:defRPr/>
            </a:pPr>
            <a:endParaRPr lang="en-GB" sz="1800" b="1" kern="150" dirty="0" smtClean="0">
              <a:latin typeface="Tahoma"/>
              <a:ea typeface="SimSun"/>
              <a:cs typeface="Tahoma"/>
            </a:endParaRPr>
          </a:p>
          <a:p>
            <a:pPr marL="0" indent="0" eaLnBrk="1" hangingPunct="1">
              <a:buFontTx/>
              <a:buNone/>
              <a:defRPr/>
            </a:pPr>
            <a:endParaRPr lang="en-GB" sz="1800" b="1" kern="150" dirty="0" smtClean="0">
              <a:latin typeface="Tahoma"/>
              <a:ea typeface="SimSun"/>
              <a:cs typeface="Tahoma"/>
            </a:endParaRPr>
          </a:p>
          <a:p>
            <a:pPr marL="0" indent="0" eaLnBrk="1" hangingPunct="1">
              <a:buFontTx/>
              <a:buNone/>
              <a:defRPr/>
            </a:pPr>
            <a:endParaRPr lang="en-GB" sz="1800" b="1" kern="150" dirty="0">
              <a:latin typeface="Tahoma"/>
              <a:ea typeface="SimSun"/>
              <a:cs typeface="Tahoma"/>
            </a:endParaRPr>
          </a:p>
        </p:txBody>
      </p:sp>
      <p:sp>
        <p:nvSpPr>
          <p:cNvPr id="47107"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rgbClr val="FF0000"/>
                </a:solidFill>
                <a:latin typeface="Verdana" pitchFamily="34" charset="0"/>
                <a:sym typeface="Webdings" pitchFamily="18" charset="2"/>
              </a:defRPr>
            </a:lvl1pPr>
            <a:lvl2pPr marL="742950" indent="-285750" eaLnBrk="0" hangingPunct="0">
              <a:spcBef>
                <a:spcPct val="50000"/>
              </a:spcBef>
              <a:defRPr sz="2400">
                <a:solidFill>
                  <a:srgbClr val="FF0000"/>
                </a:solidFill>
                <a:latin typeface="Verdana" pitchFamily="34" charset="0"/>
                <a:sym typeface="Webdings" pitchFamily="18" charset="2"/>
              </a:defRPr>
            </a:lvl2pPr>
            <a:lvl3pPr marL="1143000" indent="-228600" eaLnBrk="0" hangingPunct="0">
              <a:spcBef>
                <a:spcPct val="50000"/>
              </a:spcBef>
              <a:defRPr sz="2400">
                <a:solidFill>
                  <a:srgbClr val="FF0000"/>
                </a:solidFill>
                <a:latin typeface="Verdana" pitchFamily="34" charset="0"/>
                <a:sym typeface="Webdings" pitchFamily="18" charset="2"/>
              </a:defRPr>
            </a:lvl3pPr>
            <a:lvl4pPr marL="1600200" indent="-228600" eaLnBrk="0" hangingPunct="0">
              <a:spcBef>
                <a:spcPct val="50000"/>
              </a:spcBef>
              <a:defRPr sz="2400">
                <a:solidFill>
                  <a:srgbClr val="FF0000"/>
                </a:solidFill>
                <a:latin typeface="Verdana" pitchFamily="34" charset="0"/>
                <a:sym typeface="Webdings" pitchFamily="18" charset="2"/>
              </a:defRPr>
            </a:lvl4pPr>
            <a:lvl5pPr marL="2057400" indent="-228600" eaLnBrk="0" hangingPunct="0">
              <a:spcBef>
                <a:spcPct val="50000"/>
              </a:spcBef>
              <a:defRPr sz="2400">
                <a:solidFill>
                  <a:srgbClr val="FF0000"/>
                </a:solidFill>
                <a:latin typeface="Verdana" pitchFamily="34" charset="0"/>
                <a:sym typeface="Webdings" pitchFamily="18" charset="2"/>
              </a:defRPr>
            </a:lvl5pPr>
            <a:lvl6pPr marL="2514600" indent="-228600" eaLnBrk="0" fontAlgn="base" hangingPunct="0">
              <a:spcBef>
                <a:spcPct val="50000"/>
              </a:spcBef>
              <a:spcAft>
                <a:spcPct val="0"/>
              </a:spcAft>
              <a:defRPr sz="2400">
                <a:solidFill>
                  <a:srgbClr val="FF0000"/>
                </a:solidFill>
                <a:latin typeface="Verdana" pitchFamily="34" charset="0"/>
                <a:sym typeface="Webdings" pitchFamily="18" charset="2"/>
              </a:defRPr>
            </a:lvl6pPr>
            <a:lvl7pPr marL="2971800" indent="-228600"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000" indent="-228600"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200" indent="-228600"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D763E1F1-D21D-4565-94ED-E823F1B1C6DA}" type="slidenum">
              <a:rPr lang="en-GB" sz="1200" smtClean="0">
                <a:solidFill>
                  <a:srgbClr val="808080"/>
                </a:solidFill>
              </a:rPr>
              <a:pPr eaLnBrk="1" hangingPunct="1">
                <a:spcBef>
                  <a:spcPct val="0"/>
                </a:spcBef>
                <a:defRPr/>
              </a:pPr>
              <a:t>28</a:t>
            </a:fld>
            <a:endParaRPr lang="en-GB" sz="1200" smtClean="0">
              <a:solidFill>
                <a:srgbClr val="808080"/>
              </a:solidFill>
            </a:endParaRPr>
          </a:p>
        </p:txBody>
      </p:sp>
      <p:sp>
        <p:nvSpPr>
          <p:cNvPr id="2" name="Rectangle 1"/>
          <p:cNvSpPr/>
          <p:nvPr/>
        </p:nvSpPr>
        <p:spPr>
          <a:xfrm>
            <a:off x="112713" y="3919538"/>
            <a:ext cx="4649787" cy="769937"/>
          </a:xfrm>
          <a:prstGeom prst="rect">
            <a:avLst/>
          </a:prstGeom>
        </p:spPr>
        <p:txBody>
          <a:bodyPr>
            <a:spAutoFit/>
          </a:bodyPr>
          <a:lstStyle/>
          <a:p>
            <a:pPr eaLnBrk="0" hangingPunct="0">
              <a:spcBef>
                <a:spcPct val="20000"/>
              </a:spcBef>
              <a:spcAft>
                <a:spcPts val="0"/>
              </a:spcAft>
              <a:defRPr/>
            </a:pPr>
            <a:endParaRPr lang="en-GB" sz="2000" b="1" kern="150" dirty="0">
              <a:solidFill>
                <a:srgbClr val="336699"/>
              </a:solidFill>
              <a:latin typeface="Tahoma"/>
              <a:ea typeface="SimSun"/>
              <a:cs typeface="Tahoma"/>
            </a:endParaRPr>
          </a:p>
          <a:p>
            <a:pPr eaLnBrk="0" hangingPunct="0">
              <a:spcBef>
                <a:spcPct val="20000"/>
              </a:spcBef>
              <a:spcAft>
                <a:spcPts val="0"/>
              </a:spcAft>
              <a:defRPr/>
            </a:pPr>
            <a:endParaRPr lang="en-GB" sz="2000" b="1" kern="150" dirty="0">
              <a:solidFill>
                <a:srgbClr val="336699"/>
              </a:solidFill>
              <a:latin typeface="Tahoma"/>
              <a:ea typeface="SimSun"/>
              <a:cs typeface="Tahoma"/>
            </a:endParaRPr>
          </a:p>
        </p:txBody>
      </p:sp>
      <p:graphicFrame>
        <p:nvGraphicFramePr>
          <p:cNvPr id="7" name="Table 6"/>
          <p:cNvGraphicFramePr>
            <a:graphicFrameLocks noGrp="1"/>
          </p:cNvGraphicFramePr>
          <p:nvPr/>
        </p:nvGraphicFramePr>
        <p:xfrm>
          <a:off x="482600" y="2819400"/>
          <a:ext cx="5054599" cy="2730500"/>
        </p:xfrm>
        <a:graphic>
          <a:graphicData uri="http://schemas.openxmlformats.org/drawingml/2006/table">
            <a:tbl>
              <a:tblPr firstRow="1" firstCol="1" bandRow="1">
                <a:tableStyleId>{5C22544A-7EE6-4342-B048-85BDC9FD1C3A}</a:tableStyleId>
              </a:tblPr>
              <a:tblGrid>
                <a:gridCol w="774699"/>
                <a:gridCol w="1016000"/>
                <a:gridCol w="1092200"/>
                <a:gridCol w="1066800"/>
                <a:gridCol w="1104900"/>
              </a:tblGrid>
              <a:tr h="939800">
                <a:tc>
                  <a:txBody>
                    <a:bodyPr/>
                    <a:lstStyle/>
                    <a:p>
                      <a:pPr>
                        <a:lnSpc>
                          <a:spcPct val="115000"/>
                        </a:lnSpc>
                        <a:spcAft>
                          <a:spcPts val="1000"/>
                        </a:spcAft>
                      </a:pPr>
                      <a:r>
                        <a:rPr lang="en-GB" sz="1500" b="1" i="0" noProof="0" dirty="0" smtClean="0">
                          <a:solidFill>
                            <a:schemeClr val="bg1"/>
                          </a:solidFill>
                          <a:effectLst/>
                          <a:latin typeface="+mj-lt"/>
                          <a:ea typeface="Calibri"/>
                          <a:cs typeface="Times New Roman"/>
                        </a:rPr>
                        <a:t>Days</a:t>
                      </a:r>
                      <a:r>
                        <a:rPr lang="en-GB" sz="1500" b="1" i="0" baseline="0" noProof="0" dirty="0" smtClean="0">
                          <a:solidFill>
                            <a:schemeClr val="bg1"/>
                          </a:solidFill>
                          <a:effectLst/>
                          <a:latin typeface="+mj-lt"/>
                          <a:ea typeface="Calibri"/>
                          <a:cs typeface="Times New Roman"/>
                        </a:rPr>
                        <a:t> </a:t>
                      </a:r>
                      <a:endParaRPr lang="en-GB" sz="1500" b="1" i="0" noProof="0" dirty="0">
                        <a:solidFill>
                          <a:schemeClr val="bg1"/>
                        </a:solidFill>
                        <a:effectLst/>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GB" sz="1500" b="1" i="0" dirty="0" smtClean="0">
                          <a:effectLst/>
                          <a:latin typeface="+mj-lt"/>
                        </a:rPr>
                        <a:t>Country group </a:t>
                      </a:r>
                      <a:r>
                        <a:rPr lang="en-GB" sz="1500" b="1" i="0" dirty="0">
                          <a:effectLst/>
                          <a:latin typeface="+mj-lt"/>
                        </a:rPr>
                        <a:t>1 </a:t>
                      </a:r>
                      <a:r>
                        <a:rPr lang="en-GB" sz="1500" b="1" i="0" dirty="0" smtClean="0">
                          <a:effectLst/>
                          <a:latin typeface="+mj-lt"/>
                        </a:rPr>
                        <a:t>hosting</a:t>
                      </a:r>
                      <a:endParaRPr lang="en-GB" sz="1500" b="1" i="0" dirty="0">
                        <a:effectLst/>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GB" sz="1500" b="1" i="0" dirty="0" smtClean="0">
                          <a:effectLst/>
                          <a:latin typeface="+mj-lt"/>
                        </a:rPr>
                        <a:t>Country group </a:t>
                      </a:r>
                      <a:r>
                        <a:rPr lang="en-GB" sz="1500" b="1" i="0" dirty="0">
                          <a:effectLst/>
                          <a:latin typeface="+mj-lt"/>
                        </a:rPr>
                        <a:t>2 </a:t>
                      </a:r>
                      <a:r>
                        <a:rPr lang="en-GB" sz="1500" b="1" i="0" dirty="0" smtClean="0">
                          <a:effectLst/>
                          <a:latin typeface="+mj-lt"/>
                        </a:rPr>
                        <a:t>hosting</a:t>
                      </a:r>
                      <a:endParaRPr lang="en-GB" sz="1500" b="1" i="0" dirty="0">
                        <a:effectLst/>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GB" sz="1500" b="1" i="0" dirty="0" smtClean="0">
                          <a:effectLst/>
                          <a:latin typeface="+mj-lt"/>
                        </a:rPr>
                        <a:t>Country</a:t>
                      </a:r>
                      <a:r>
                        <a:rPr lang="en-GB" sz="1500" b="1" i="0" baseline="0" dirty="0" smtClean="0">
                          <a:effectLst/>
                          <a:latin typeface="+mj-lt"/>
                        </a:rPr>
                        <a:t> g</a:t>
                      </a:r>
                      <a:r>
                        <a:rPr lang="en-GB" sz="1500" b="1" i="0" dirty="0" smtClean="0">
                          <a:effectLst/>
                          <a:latin typeface="+mj-lt"/>
                        </a:rPr>
                        <a:t>roup </a:t>
                      </a:r>
                      <a:r>
                        <a:rPr lang="en-GB" sz="1500" b="1" i="0" dirty="0">
                          <a:effectLst/>
                          <a:latin typeface="+mj-lt"/>
                        </a:rPr>
                        <a:t>3 </a:t>
                      </a:r>
                      <a:r>
                        <a:rPr lang="en-GB" sz="1500" b="1" i="0" dirty="0" smtClean="0">
                          <a:effectLst/>
                          <a:latin typeface="+mj-lt"/>
                        </a:rPr>
                        <a:t>hosting</a:t>
                      </a:r>
                      <a:endParaRPr lang="en-GB" sz="1500" b="1" i="0" dirty="0">
                        <a:effectLst/>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GB" sz="1500" b="1" i="0" dirty="0" smtClean="0">
                          <a:effectLst/>
                          <a:latin typeface="+mj-lt"/>
                        </a:rPr>
                        <a:t>Country group </a:t>
                      </a:r>
                      <a:r>
                        <a:rPr lang="en-GB" sz="1500" b="1" i="0" dirty="0">
                          <a:effectLst/>
                          <a:latin typeface="+mj-lt"/>
                        </a:rPr>
                        <a:t>4 </a:t>
                      </a:r>
                      <a:r>
                        <a:rPr lang="en-GB" sz="1500" b="1" i="0" dirty="0" smtClean="0">
                          <a:effectLst/>
                          <a:latin typeface="+mj-lt"/>
                        </a:rPr>
                        <a:t>hosting</a:t>
                      </a:r>
                      <a:endParaRPr lang="en-GB" sz="1500" b="1" i="0" dirty="0">
                        <a:effectLst/>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9000">
                <a:tc>
                  <a:txBody>
                    <a:bodyPr/>
                    <a:lstStyle/>
                    <a:p>
                      <a:pPr algn="ctr">
                        <a:lnSpc>
                          <a:spcPct val="115000"/>
                        </a:lnSpc>
                        <a:spcAft>
                          <a:spcPts val="1000"/>
                        </a:spcAft>
                      </a:pPr>
                      <a:r>
                        <a:rPr lang="en-GB" sz="1500" b="1" i="0" noProof="0" dirty="0" smtClean="0">
                          <a:solidFill>
                            <a:schemeClr val="bg1"/>
                          </a:solidFill>
                          <a:effectLst/>
                          <a:latin typeface="+mj-lt"/>
                          <a:ea typeface="Calibri"/>
                          <a:cs typeface="Times New Roman"/>
                        </a:rPr>
                        <a:t>1-14</a:t>
                      </a:r>
                      <a:endParaRPr lang="en-GB" sz="1500" b="1" i="0" noProof="0" dirty="0">
                        <a:solidFill>
                          <a:schemeClr val="bg1"/>
                        </a:solidFill>
                        <a:effectLst/>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1000"/>
                        </a:spcAft>
                      </a:pPr>
                      <a:r>
                        <a:rPr lang="en-GB" sz="1500" b="1" i="0" dirty="0" smtClean="0">
                          <a:solidFill>
                            <a:srgbClr val="333399"/>
                          </a:solidFill>
                          <a:effectLst/>
                          <a:latin typeface="+mj-lt"/>
                        </a:rPr>
                        <a:t>160 €</a:t>
                      </a:r>
                      <a:endParaRPr lang="en-GB" sz="1500" b="1" i="0" dirty="0">
                        <a:solidFill>
                          <a:srgbClr val="333399"/>
                        </a:solidFill>
                        <a:effectLst/>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1000"/>
                        </a:spcAft>
                      </a:pPr>
                      <a:r>
                        <a:rPr lang="en-GB" sz="1500" b="1" i="0" dirty="0" smtClean="0">
                          <a:solidFill>
                            <a:srgbClr val="333399"/>
                          </a:solidFill>
                          <a:effectLst/>
                          <a:latin typeface="+mj-lt"/>
                        </a:rPr>
                        <a:t>140 €</a:t>
                      </a:r>
                      <a:endParaRPr lang="en-GB" sz="1500" b="1" i="0" dirty="0">
                        <a:solidFill>
                          <a:srgbClr val="333399"/>
                        </a:solidFill>
                        <a:effectLst/>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1000"/>
                        </a:spcAft>
                      </a:pPr>
                      <a:r>
                        <a:rPr lang="en-GB" sz="1500" b="1" i="0" dirty="0" smtClean="0">
                          <a:solidFill>
                            <a:srgbClr val="333399"/>
                          </a:solidFill>
                          <a:effectLst/>
                          <a:latin typeface="+mj-lt"/>
                        </a:rPr>
                        <a:t>120 €</a:t>
                      </a:r>
                      <a:endParaRPr lang="en-GB" sz="1500" b="1" i="0" dirty="0">
                        <a:solidFill>
                          <a:srgbClr val="333399"/>
                        </a:solidFill>
                        <a:effectLst/>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1000"/>
                        </a:spcAft>
                      </a:pPr>
                      <a:r>
                        <a:rPr lang="en-GB" sz="1500" b="1" i="0" dirty="0" smtClean="0">
                          <a:solidFill>
                            <a:srgbClr val="333399"/>
                          </a:solidFill>
                          <a:effectLst/>
                          <a:latin typeface="+mj-lt"/>
                        </a:rPr>
                        <a:t>100 €</a:t>
                      </a:r>
                      <a:endParaRPr lang="en-GB" sz="1500" b="1" i="0" dirty="0">
                        <a:solidFill>
                          <a:srgbClr val="333399"/>
                        </a:solidFill>
                        <a:effectLst/>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901700">
                <a:tc>
                  <a:txBody>
                    <a:bodyPr/>
                    <a:lstStyle/>
                    <a:p>
                      <a:pPr algn="ctr">
                        <a:lnSpc>
                          <a:spcPct val="115000"/>
                        </a:lnSpc>
                        <a:spcAft>
                          <a:spcPts val="1000"/>
                        </a:spcAft>
                      </a:pPr>
                      <a:r>
                        <a:rPr lang="en-GB" sz="1500" b="1" i="0" noProof="0" dirty="0" smtClean="0">
                          <a:solidFill>
                            <a:schemeClr val="bg1"/>
                          </a:solidFill>
                          <a:effectLst/>
                          <a:latin typeface="+mj-lt"/>
                          <a:ea typeface="Calibri"/>
                          <a:cs typeface="Times New Roman"/>
                        </a:rPr>
                        <a:t>15-60</a:t>
                      </a:r>
                      <a:endParaRPr lang="en-GB" sz="1500" b="1" i="0" noProof="0" dirty="0">
                        <a:solidFill>
                          <a:schemeClr val="bg1"/>
                        </a:solidFill>
                        <a:effectLst/>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1000"/>
                        </a:spcAft>
                      </a:pPr>
                      <a:r>
                        <a:rPr lang="fr-BE" sz="1500" b="1" i="0" dirty="0" smtClean="0">
                          <a:solidFill>
                            <a:srgbClr val="333399"/>
                          </a:solidFill>
                          <a:effectLst/>
                          <a:latin typeface="+mj-lt"/>
                          <a:ea typeface="Calibri"/>
                          <a:cs typeface="Times New Roman"/>
                        </a:rPr>
                        <a:t>112 €</a:t>
                      </a:r>
                      <a:endParaRPr lang="en-GB" sz="1500" b="1" i="0" dirty="0">
                        <a:solidFill>
                          <a:srgbClr val="333399"/>
                        </a:solidFill>
                        <a:effectLst/>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1000"/>
                        </a:spcAft>
                      </a:pPr>
                      <a:r>
                        <a:rPr lang="fr-BE" sz="1500" b="1" i="0" dirty="0" smtClean="0">
                          <a:solidFill>
                            <a:srgbClr val="333399"/>
                          </a:solidFill>
                          <a:effectLst/>
                          <a:latin typeface="+mj-lt"/>
                          <a:ea typeface="Calibri"/>
                          <a:cs typeface="Times New Roman"/>
                        </a:rPr>
                        <a:t>98 €</a:t>
                      </a:r>
                      <a:endParaRPr lang="en-GB" sz="1500" b="1" i="0" dirty="0">
                        <a:solidFill>
                          <a:srgbClr val="333399"/>
                        </a:solidFill>
                        <a:effectLst/>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1000"/>
                        </a:spcAft>
                      </a:pPr>
                      <a:r>
                        <a:rPr lang="fr-BE" sz="1500" b="1" i="0" dirty="0" smtClean="0">
                          <a:solidFill>
                            <a:srgbClr val="333399"/>
                          </a:solidFill>
                          <a:effectLst/>
                          <a:latin typeface="+mj-lt"/>
                          <a:ea typeface="Calibri"/>
                          <a:cs typeface="Times New Roman"/>
                        </a:rPr>
                        <a:t>84 €</a:t>
                      </a:r>
                      <a:endParaRPr lang="en-GB" sz="1500" b="1" i="0" dirty="0">
                        <a:solidFill>
                          <a:srgbClr val="333399"/>
                        </a:solidFill>
                        <a:effectLst/>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1000"/>
                        </a:spcAft>
                      </a:pPr>
                      <a:r>
                        <a:rPr lang="fr-BE" sz="1500" b="1" i="0" dirty="0" smtClean="0">
                          <a:solidFill>
                            <a:srgbClr val="333399"/>
                          </a:solidFill>
                          <a:effectLst/>
                          <a:latin typeface="+mj-lt"/>
                          <a:ea typeface="Calibri"/>
                          <a:cs typeface="Times New Roman"/>
                        </a:rPr>
                        <a:t>70 €</a:t>
                      </a:r>
                      <a:endParaRPr lang="en-GB" sz="1500" b="1" i="0" dirty="0">
                        <a:solidFill>
                          <a:srgbClr val="333399"/>
                        </a:solidFill>
                        <a:effectLst/>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15" name="Table 14"/>
          <p:cNvGraphicFramePr>
            <a:graphicFrameLocks noGrp="1"/>
          </p:cNvGraphicFramePr>
          <p:nvPr/>
        </p:nvGraphicFramePr>
        <p:xfrm>
          <a:off x="5689600" y="2776538"/>
          <a:ext cx="3652838" cy="2747961"/>
        </p:xfrm>
        <a:graphic>
          <a:graphicData uri="http://schemas.openxmlformats.org/drawingml/2006/table">
            <a:tbl>
              <a:tblPr firstRow="1" firstCol="1" bandRow="1">
                <a:tableStyleId>{5C22544A-7EE6-4342-B048-85BDC9FD1C3A}</a:tableStyleId>
              </a:tblPr>
              <a:tblGrid>
                <a:gridCol w="1826419"/>
                <a:gridCol w="1826419"/>
              </a:tblGrid>
              <a:tr h="915987">
                <a:tc>
                  <a:txBody>
                    <a:bodyPr/>
                    <a:lstStyle/>
                    <a:p>
                      <a:pPr algn="ctr">
                        <a:spcAft>
                          <a:spcPts val="0"/>
                        </a:spcAft>
                      </a:pPr>
                      <a:r>
                        <a:rPr lang="en-GB" sz="1500" b="1" kern="150" noProof="0" dirty="0" smtClean="0">
                          <a:solidFill>
                            <a:schemeClr val="lt1"/>
                          </a:solidFill>
                          <a:effectLst/>
                          <a:latin typeface="+mn-lt"/>
                          <a:ea typeface="+mn-ea"/>
                          <a:cs typeface="+mn-cs"/>
                        </a:rPr>
                        <a:t>Days</a:t>
                      </a:r>
                      <a:endParaRPr lang="en-GB" sz="1500" b="1" kern="150" noProof="0" dirty="0">
                        <a:solidFill>
                          <a:schemeClr val="lt1"/>
                        </a:solidFill>
                        <a:effectLst/>
                        <a:latin typeface="+mn-lt"/>
                        <a:ea typeface="+mn-ea"/>
                        <a:cs typeface="+mn-cs"/>
                      </a:endParaRPr>
                    </a:p>
                  </a:txBody>
                  <a:tcPr marL="44457" marR="44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500" kern="150" noProof="0" dirty="0" smtClean="0">
                          <a:effectLst/>
                        </a:rPr>
                        <a:t>Irrespective</a:t>
                      </a:r>
                      <a:r>
                        <a:rPr lang="en-GB" sz="1500" kern="150" baseline="0" noProof="0" dirty="0" smtClean="0">
                          <a:effectLst/>
                        </a:rPr>
                        <a:t> of hosting country</a:t>
                      </a:r>
                      <a:endParaRPr lang="en-GB" sz="1500" kern="150" noProof="0" dirty="0">
                        <a:effectLst/>
                        <a:latin typeface="Times New Roman"/>
                        <a:ea typeface="SimSun"/>
                        <a:cs typeface="Tahoma"/>
                      </a:endParaRPr>
                    </a:p>
                  </a:txBody>
                  <a:tcPr marL="44457" marR="44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5987">
                <a:tc>
                  <a:txBody>
                    <a:bodyPr/>
                    <a:lstStyle/>
                    <a:p>
                      <a:pPr algn="ctr">
                        <a:spcAft>
                          <a:spcPts val="0"/>
                        </a:spcAft>
                      </a:pPr>
                      <a:r>
                        <a:rPr lang="fr-BE" sz="1500" b="1" kern="150" dirty="0" smtClean="0">
                          <a:solidFill>
                            <a:schemeClr val="lt1"/>
                          </a:solidFill>
                          <a:effectLst/>
                          <a:latin typeface="+mn-lt"/>
                          <a:ea typeface="+mn-ea"/>
                          <a:cs typeface="+mn-cs"/>
                        </a:rPr>
                        <a:t>1-14</a:t>
                      </a:r>
                      <a:endParaRPr lang="en-GB" sz="1500" b="1" kern="150" dirty="0">
                        <a:solidFill>
                          <a:schemeClr val="lt1"/>
                        </a:solidFill>
                        <a:effectLst/>
                        <a:latin typeface="+mn-lt"/>
                        <a:ea typeface="+mn-ea"/>
                        <a:cs typeface="+mn-cs"/>
                      </a:endParaRPr>
                    </a:p>
                  </a:txBody>
                  <a:tcPr marL="44457" marR="44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BE" sz="1500" b="1" kern="150" dirty="0" smtClean="0">
                          <a:solidFill>
                            <a:srgbClr val="002060"/>
                          </a:solidFill>
                          <a:effectLst/>
                          <a:latin typeface="+mj-lt"/>
                          <a:ea typeface="SimSun"/>
                          <a:cs typeface="Tahoma"/>
                        </a:rPr>
                        <a:t>160 €</a:t>
                      </a:r>
                      <a:endParaRPr lang="en-GB" sz="1500" b="1" kern="150" dirty="0">
                        <a:solidFill>
                          <a:srgbClr val="002060"/>
                        </a:solidFill>
                        <a:effectLst/>
                        <a:latin typeface="+mj-lt"/>
                        <a:ea typeface="SimSun"/>
                        <a:cs typeface="Tahoma"/>
                      </a:endParaRPr>
                    </a:p>
                  </a:txBody>
                  <a:tcPr marL="44457" marR="44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915987">
                <a:tc>
                  <a:txBody>
                    <a:bodyPr/>
                    <a:lstStyle/>
                    <a:p>
                      <a:pPr algn="ctr">
                        <a:spcAft>
                          <a:spcPts val="0"/>
                        </a:spcAft>
                      </a:pPr>
                      <a:r>
                        <a:rPr lang="fr-BE" sz="1500" b="1" kern="150" dirty="0" smtClean="0">
                          <a:solidFill>
                            <a:schemeClr val="lt1"/>
                          </a:solidFill>
                          <a:effectLst/>
                          <a:latin typeface="+mn-lt"/>
                          <a:ea typeface="+mn-ea"/>
                          <a:cs typeface="+mn-cs"/>
                        </a:rPr>
                        <a:t>15-60</a:t>
                      </a:r>
                      <a:endParaRPr lang="en-GB" sz="1500" b="1" kern="150" dirty="0">
                        <a:solidFill>
                          <a:schemeClr val="lt1"/>
                        </a:solidFill>
                        <a:effectLst/>
                        <a:latin typeface="+mn-lt"/>
                        <a:ea typeface="+mn-ea"/>
                        <a:cs typeface="+mn-cs"/>
                      </a:endParaRPr>
                    </a:p>
                  </a:txBody>
                  <a:tcPr marL="44457" marR="44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BE" sz="1500" b="1" kern="150" dirty="0" smtClean="0">
                          <a:solidFill>
                            <a:srgbClr val="002060"/>
                          </a:solidFill>
                          <a:effectLst/>
                          <a:latin typeface="+mj-lt"/>
                          <a:ea typeface="SimSun"/>
                          <a:cs typeface="Tahoma"/>
                        </a:rPr>
                        <a:t>112 €</a:t>
                      </a:r>
                      <a:endParaRPr lang="en-GB" sz="1500" b="1" kern="150" dirty="0">
                        <a:solidFill>
                          <a:srgbClr val="002060"/>
                        </a:solidFill>
                        <a:effectLst/>
                        <a:latin typeface="+mj-lt"/>
                        <a:ea typeface="SimSun"/>
                        <a:cs typeface="Tahoma"/>
                      </a:endParaRPr>
                    </a:p>
                  </a:txBody>
                  <a:tcPr marL="44457" marR="44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
        <p:nvSpPr>
          <p:cNvPr id="11" name="32-Point Star 10"/>
          <p:cNvSpPr/>
          <p:nvPr/>
        </p:nvSpPr>
        <p:spPr>
          <a:xfrm>
            <a:off x="7435850" y="166688"/>
            <a:ext cx="2292350" cy="1543050"/>
          </a:xfrm>
          <a:prstGeom prst="star32">
            <a:avLst/>
          </a:prstGeom>
          <a:solidFill>
            <a:srgbClr val="FFC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457200" fontAlgn="auto">
              <a:spcBef>
                <a:spcPts val="0"/>
              </a:spcBef>
              <a:spcAft>
                <a:spcPts val="0"/>
              </a:spcAft>
              <a:defRPr/>
            </a:pPr>
            <a:r>
              <a:rPr lang="en-GB" sz="1600" b="1" dirty="0">
                <a:solidFill>
                  <a:srgbClr val="C0504D"/>
                </a:solidFill>
              </a:rPr>
              <a:t>Special Mobility Strand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p:txBody>
          <a:bodyPr/>
          <a:lstStyle/>
          <a:p>
            <a:pPr marL="0" indent="0" algn="ctr">
              <a:buFontTx/>
              <a:buNone/>
              <a:defRPr/>
            </a:pPr>
            <a:r>
              <a:rPr lang="en-GB" b="1" dirty="0" smtClean="0">
                <a:effectLst>
                  <a:outerShdw blurRad="38100" dist="38100" dir="2700000" algn="tl">
                    <a:srgbClr val="000000">
                      <a:alpha val="43137"/>
                    </a:srgbClr>
                  </a:outerShdw>
                </a:effectLst>
              </a:rPr>
              <a:t>Part III – The application and </a:t>
            </a:r>
          </a:p>
          <a:p>
            <a:pPr marL="0" indent="0" algn="ctr">
              <a:buFontTx/>
              <a:buNone/>
              <a:defRPr/>
            </a:pPr>
            <a:endParaRPr lang="en-GB" b="1" dirty="0" smtClean="0">
              <a:effectLst>
                <a:outerShdw blurRad="38100" dist="38100" dir="2700000" algn="tl">
                  <a:srgbClr val="000000">
                    <a:alpha val="43137"/>
                  </a:srgbClr>
                </a:outerShdw>
              </a:effectLst>
            </a:endParaRPr>
          </a:p>
          <a:p>
            <a:pPr marL="0" indent="0" algn="ctr">
              <a:buFontTx/>
              <a:buNone/>
              <a:defRPr/>
            </a:pPr>
            <a:r>
              <a:rPr lang="en-GB" b="1" dirty="0" smtClean="0">
                <a:effectLst>
                  <a:outerShdw blurRad="38100" dist="38100" dir="2700000" algn="tl">
                    <a:srgbClr val="000000">
                      <a:alpha val="43137"/>
                    </a:srgbClr>
                  </a:outerShdw>
                </a:effectLst>
              </a:rPr>
              <a:t>Selection procedure</a:t>
            </a:r>
          </a:p>
        </p:txBody>
      </p:sp>
      <p:sp>
        <p:nvSpPr>
          <p:cNvPr id="4" name="Slide Number Placeholder 3"/>
          <p:cNvSpPr>
            <a:spLocks noGrp="1"/>
          </p:cNvSpPr>
          <p:nvPr>
            <p:ph type="sldNum" sz="quarter" idx="12"/>
          </p:nvPr>
        </p:nvSpPr>
        <p:spPr/>
        <p:txBody>
          <a:bodyPr/>
          <a:lstStyle/>
          <a:p>
            <a:pPr>
              <a:defRPr/>
            </a:pPr>
            <a:fld id="{66958BFE-26ED-4843-9A2C-0398110D82DF}" type="slidenum">
              <a:rPr lang="en-GB" smtClean="0"/>
              <a:pPr>
                <a:defRPr/>
              </a:pPr>
              <a:t>29</a:t>
            </a:fld>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pPr marL="0" indent="0" algn="ctr">
              <a:buFontTx/>
              <a:buNone/>
            </a:pPr>
            <a:r>
              <a:rPr lang="fr-BE" altLang="fr-FR" b="1" dirty="0" smtClean="0"/>
              <a:t>PART I</a:t>
            </a:r>
          </a:p>
          <a:p>
            <a:pPr marL="0" indent="0" algn="ctr">
              <a:buFontTx/>
              <a:buNone/>
            </a:pPr>
            <a:r>
              <a:rPr lang="fr-BE" altLang="fr-FR" b="1" dirty="0" smtClean="0"/>
              <a:t> </a:t>
            </a:r>
          </a:p>
          <a:p>
            <a:pPr marL="0" indent="0" algn="ctr">
              <a:buFontTx/>
              <a:buNone/>
            </a:pPr>
            <a:r>
              <a:rPr lang="en-GB" altLang="en-US" b="1" dirty="0" smtClean="0"/>
              <a:t>General Overview of the Action</a:t>
            </a:r>
          </a:p>
        </p:txBody>
      </p:sp>
      <p:sp>
        <p:nvSpPr>
          <p:cNvPr id="4" name="Slide Number Placeholder 3"/>
          <p:cNvSpPr>
            <a:spLocks noGrp="1"/>
          </p:cNvSpPr>
          <p:nvPr>
            <p:ph type="sldNum" sz="quarter" idx="12"/>
          </p:nvPr>
        </p:nvSpPr>
        <p:spPr/>
        <p:txBody>
          <a:bodyPr/>
          <a:lstStyle/>
          <a:p>
            <a:pPr>
              <a:defRPr/>
            </a:pPr>
            <a:fld id="{A7926B3B-F062-4A81-810D-FECF415D9CCF}" type="slidenum">
              <a:rPr lang="en-GB" smtClean="0"/>
              <a:pPr>
                <a:defRPr/>
              </a:pPr>
              <a:t>3</a:t>
            </a:fld>
            <a:endParaRPr lang="en-GB"/>
          </a:p>
        </p:txBody>
      </p:sp>
    </p:spTree>
    <p:extLst>
      <p:ext uri="{BB962C8B-B14F-4D97-AF65-F5344CB8AC3E}">
        <p14:creationId xmlns:p14="http://schemas.microsoft.com/office/powerpoint/2010/main" val="32516735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2"/>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defRPr/>
            </a:pPr>
            <a:fld id="{35F2C6FE-3776-400D-B532-43C01B69F923}" type="slidenum">
              <a:rPr lang="en-GB" altLang="en-US" sz="1400" smtClean="0">
                <a:solidFill>
                  <a:schemeClr val="tx1"/>
                </a:solidFill>
                <a:latin typeface="Arial" pitchFamily="34" charset="0"/>
              </a:rPr>
              <a:pPr eaLnBrk="1" hangingPunct="1">
                <a:defRPr/>
              </a:pPr>
              <a:t>30</a:t>
            </a:fld>
            <a:endParaRPr lang="en-GB" altLang="en-US" sz="1400" smtClean="0">
              <a:solidFill>
                <a:schemeClr val="tx1"/>
              </a:solidFill>
              <a:latin typeface="Arial" pitchFamily="34" charset="0"/>
            </a:endParaRPr>
          </a:p>
        </p:txBody>
      </p:sp>
      <p:sp>
        <p:nvSpPr>
          <p:cNvPr id="56323" name="Footer Placeholder 4"/>
          <p:cNvSpPr txBox="1">
            <a:spLocks/>
          </p:cNvSpPr>
          <p:nvPr/>
        </p:nvSpPr>
        <p:spPr bwMode="auto">
          <a:xfrm>
            <a:off x="4441825" y="6467475"/>
            <a:ext cx="976313" cy="39052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algn="ctr" eaLnBrk="1" hangingPunct="1">
              <a:spcBef>
                <a:spcPct val="0"/>
              </a:spcBef>
              <a:buFontTx/>
              <a:buNone/>
            </a:pPr>
            <a:r>
              <a:rPr lang="fr-BE" altLang="en-US" sz="800" b="1" i="1">
                <a:solidFill>
                  <a:schemeClr val="bg1"/>
                </a:solidFill>
                <a:latin typeface="Verdana Bold" pitchFamily="34" charset="0"/>
                <a:ea typeface="MS PGothic" pitchFamily="34" charset="-128"/>
              </a:rPr>
              <a:t>Erasmus+</a:t>
            </a:r>
            <a:endParaRPr lang="en-GB" altLang="en-US" sz="800" b="1" i="1">
              <a:solidFill>
                <a:schemeClr val="bg1"/>
              </a:solidFill>
              <a:latin typeface="Verdana Bold" pitchFamily="34" charset="0"/>
              <a:ea typeface="MS PGothic"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1205573203"/>
              </p:ext>
            </p:extLst>
          </p:nvPr>
        </p:nvGraphicFramePr>
        <p:xfrm>
          <a:off x="117475" y="1773238"/>
          <a:ext cx="9664701" cy="4380841"/>
        </p:xfrm>
        <a:graphic>
          <a:graphicData uri="http://schemas.openxmlformats.org/drawingml/2006/table">
            <a:tbl>
              <a:tblPr firstRow="1" bandRow="1">
                <a:tableStyleId>{5C22544A-7EE6-4342-B048-85BDC9FD1C3A}</a:tableStyleId>
              </a:tblPr>
              <a:tblGrid>
                <a:gridCol w="1326103"/>
                <a:gridCol w="858067"/>
                <a:gridCol w="858067"/>
                <a:gridCol w="702054"/>
                <a:gridCol w="808388"/>
                <a:gridCol w="595127"/>
                <a:gridCol w="780044"/>
                <a:gridCol w="858048"/>
                <a:gridCol w="780044"/>
                <a:gridCol w="702039"/>
                <a:gridCol w="694665"/>
                <a:gridCol w="702055"/>
              </a:tblGrid>
              <a:tr h="884796">
                <a:tc>
                  <a:txBody>
                    <a:bodyPr/>
                    <a:lstStyle/>
                    <a:p>
                      <a:r>
                        <a:rPr lang="en-GB" sz="1200" noProof="0" dirty="0" smtClean="0">
                          <a:solidFill>
                            <a:schemeClr val="tx1"/>
                          </a:solidFill>
                        </a:rPr>
                        <a:t>Stage</a:t>
                      </a:r>
                      <a:endParaRPr lang="en-GB" sz="1200" noProof="0" dirty="0">
                        <a:solidFill>
                          <a:schemeClr val="tx1"/>
                        </a:solidFill>
                      </a:endParaRPr>
                    </a:p>
                  </a:txBody>
                  <a:tcPr marL="99057" marR="99057" marT="45702" marB="45702"/>
                </a:tc>
                <a:tc>
                  <a:txBody>
                    <a:bodyPr/>
                    <a:lstStyle/>
                    <a:p>
                      <a:pPr algn="ctr"/>
                      <a:r>
                        <a:rPr lang="en-GB" sz="1000" noProof="0" dirty="0" smtClean="0">
                          <a:solidFill>
                            <a:schemeClr val="tx1"/>
                          </a:solidFill>
                        </a:rPr>
                        <a:t>1</a:t>
                      </a:r>
                    </a:p>
                    <a:p>
                      <a:pPr algn="ctr"/>
                      <a:r>
                        <a:rPr lang="en-GB" sz="1000" noProof="0" dirty="0" smtClean="0">
                          <a:solidFill>
                            <a:schemeClr val="tx1"/>
                          </a:solidFill>
                        </a:rPr>
                        <a:t>Western</a:t>
                      </a:r>
                      <a:r>
                        <a:rPr lang="en-GB" sz="1000" baseline="0" noProof="0" dirty="0" smtClean="0">
                          <a:solidFill>
                            <a:schemeClr val="tx1"/>
                          </a:solidFill>
                        </a:rPr>
                        <a:t> Balkans</a:t>
                      </a:r>
                      <a:endParaRPr lang="en-GB" sz="1000" noProof="0" dirty="0">
                        <a:solidFill>
                          <a:schemeClr val="tx1"/>
                        </a:solidFill>
                      </a:endParaRPr>
                    </a:p>
                  </a:txBody>
                  <a:tcPr marL="99057" marR="99057" marT="45702" marB="45702"/>
                </a:tc>
                <a:tc>
                  <a:txBody>
                    <a:bodyPr/>
                    <a:lstStyle/>
                    <a:p>
                      <a:pPr algn="ctr"/>
                      <a:r>
                        <a:rPr lang="en-GB" sz="1000" noProof="0" dirty="0" smtClean="0">
                          <a:solidFill>
                            <a:schemeClr val="tx1"/>
                          </a:solidFill>
                        </a:rPr>
                        <a:t>2 Eastern Partnership</a:t>
                      </a:r>
                      <a:endParaRPr lang="en-GB" sz="1000" noProof="0" dirty="0">
                        <a:solidFill>
                          <a:schemeClr val="tx1"/>
                        </a:solidFill>
                      </a:endParaRPr>
                    </a:p>
                  </a:txBody>
                  <a:tcPr marL="99057" marR="99057" marT="45702" marB="45702"/>
                </a:tc>
                <a:tc>
                  <a:txBody>
                    <a:bodyPr/>
                    <a:lstStyle/>
                    <a:p>
                      <a:pPr algn="ctr"/>
                      <a:r>
                        <a:rPr lang="en-GB" sz="1000" noProof="0" dirty="0" smtClean="0">
                          <a:solidFill>
                            <a:schemeClr val="tx1"/>
                          </a:solidFill>
                        </a:rPr>
                        <a:t>3 South Med</a:t>
                      </a:r>
                      <a:endParaRPr lang="en-GB" sz="1000" noProof="0" dirty="0">
                        <a:solidFill>
                          <a:schemeClr val="tx1"/>
                        </a:solidFill>
                      </a:endParaRPr>
                    </a:p>
                  </a:txBody>
                  <a:tcPr marL="99057" marR="99057" marT="45702" marB="45702"/>
                </a:tc>
                <a:tc>
                  <a:txBody>
                    <a:bodyPr/>
                    <a:lstStyle/>
                    <a:p>
                      <a:pPr algn="ctr"/>
                      <a:r>
                        <a:rPr lang="en-GB" sz="1000" noProof="0" dirty="0" smtClean="0">
                          <a:solidFill>
                            <a:schemeClr val="tx1"/>
                          </a:solidFill>
                        </a:rPr>
                        <a:t>4 Russian </a:t>
                      </a:r>
                      <a:r>
                        <a:rPr lang="en-GB" sz="1000" noProof="0" dirty="0" err="1" smtClean="0">
                          <a:solidFill>
                            <a:schemeClr val="tx1"/>
                          </a:solidFill>
                        </a:rPr>
                        <a:t>Federa-tion</a:t>
                      </a:r>
                      <a:endParaRPr lang="en-GB" sz="1000" noProof="0" dirty="0">
                        <a:solidFill>
                          <a:schemeClr val="tx1"/>
                        </a:solidFill>
                      </a:endParaRPr>
                    </a:p>
                  </a:txBody>
                  <a:tcPr marL="99057" marR="99057" marT="45702" marB="45702"/>
                </a:tc>
                <a:tc>
                  <a:txBody>
                    <a:bodyPr/>
                    <a:lstStyle/>
                    <a:p>
                      <a:pPr algn="ctr"/>
                      <a:r>
                        <a:rPr lang="en-GB" sz="1000" noProof="0" dirty="0" smtClean="0">
                          <a:solidFill>
                            <a:schemeClr val="tx1"/>
                          </a:solidFill>
                        </a:rPr>
                        <a:t>6 </a:t>
                      </a:r>
                    </a:p>
                    <a:p>
                      <a:pPr algn="ctr"/>
                      <a:r>
                        <a:rPr lang="en-GB" sz="1000" noProof="0" dirty="0" smtClean="0">
                          <a:solidFill>
                            <a:schemeClr val="tx1"/>
                          </a:solidFill>
                        </a:rPr>
                        <a:t>Asia</a:t>
                      </a:r>
                      <a:endParaRPr lang="en-GB" sz="1000" noProof="0" dirty="0">
                        <a:solidFill>
                          <a:schemeClr val="tx1"/>
                        </a:solidFill>
                      </a:endParaRPr>
                    </a:p>
                  </a:txBody>
                  <a:tcPr marL="99057" marR="99057" marT="45702" marB="45702"/>
                </a:tc>
                <a:tc>
                  <a:txBody>
                    <a:bodyPr/>
                    <a:lstStyle/>
                    <a:p>
                      <a:pPr algn="ctr"/>
                      <a:r>
                        <a:rPr lang="en-GB" sz="1000" noProof="0" dirty="0" smtClean="0">
                          <a:solidFill>
                            <a:schemeClr val="tx1"/>
                          </a:solidFill>
                        </a:rPr>
                        <a:t>7 Central Asia</a:t>
                      </a:r>
                      <a:endParaRPr lang="en-GB" sz="1000" noProof="0" dirty="0">
                        <a:solidFill>
                          <a:schemeClr val="tx1"/>
                        </a:solidFill>
                      </a:endParaRPr>
                    </a:p>
                  </a:txBody>
                  <a:tcPr marL="99057" marR="99057" marT="45702" marB="45702"/>
                </a:tc>
                <a:tc>
                  <a:txBody>
                    <a:bodyPr/>
                    <a:lstStyle/>
                    <a:p>
                      <a:pPr algn="ctr"/>
                      <a:r>
                        <a:rPr lang="en-GB" sz="1000" noProof="0" dirty="0" smtClean="0">
                          <a:solidFill>
                            <a:schemeClr val="tx1"/>
                          </a:solidFill>
                        </a:rPr>
                        <a:t>8 </a:t>
                      </a:r>
                    </a:p>
                    <a:p>
                      <a:pPr algn="ctr"/>
                      <a:r>
                        <a:rPr lang="en-GB" sz="1000" noProof="0" dirty="0" smtClean="0">
                          <a:solidFill>
                            <a:schemeClr val="tx1"/>
                          </a:solidFill>
                        </a:rPr>
                        <a:t>Latin America</a:t>
                      </a:r>
                      <a:endParaRPr lang="en-GB" sz="1000" noProof="0" dirty="0">
                        <a:solidFill>
                          <a:schemeClr val="tx1"/>
                        </a:solidFill>
                      </a:endParaRPr>
                    </a:p>
                  </a:txBody>
                  <a:tcPr marL="99057" marR="99057" marT="45702" marB="45702"/>
                </a:tc>
                <a:tc>
                  <a:txBody>
                    <a:bodyPr/>
                    <a:lstStyle/>
                    <a:p>
                      <a:pPr algn="ctr"/>
                      <a:r>
                        <a:rPr lang="en-GB" sz="1000" noProof="0" dirty="0" smtClean="0">
                          <a:solidFill>
                            <a:schemeClr val="tx1"/>
                          </a:solidFill>
                        </a:rPr>
                        <a:t>9 </a:t>
                      </a:r>
                    </a:p>
                    <a:p>
                      <a:pPr algn="ctr"/>
                      <a:r>
                        <a:rPr lang="en-GB" sz="1000" noProof="0" dirty="0" smtClean="0">
                          <a:solidFill>
                            <a:schemeClr val="tx1"/>
                          </a:solidFill>
                        </a:rPr>
                        <a:t>Iran, Iraq, Yemen</a:t>
                      </a:r>
                      <a:endParaRPr lang="en-GB" sz="1000" noProof="0" dirty="0">
                        <a:solidFill>
                          <a:schemeClr val="tx1"/>
                        </a:solidFill>
                      </a:endParaRPr>
                    </a:p>
                  </a:txBody>
                  <a:tcPr marL="99057" marR="99057" marT="45702" marB="45702"/>
                </a:tc>
                <a:tc>
                  <a:txBody>
                    <a:bodyPr/>
                    <a:lstStyle/>
                    <a:p>
                      <a:pPr algn="ctr"/>
                      <a:r>
                        <a:rPr lang="en-GB" sz="1000" noProof="0" dirty="0" smtClean="0">
                          <a:solidFill>
                            <a:schemeClr val="tx1"/>
                          </a:solidFill>
                        </a:rPr>
                        <a:t>10</a:t>
                      </a:r>
                    </a:p>
                    <a:p>
                      <a:pPr algn="ctr"/>
                      <a:r>
                        <a:rPr lang="en-GB" sz="1000" noProof="0" dirty="0" smtClean="0">
                          <a:solidFill>
                            <a:schemeClr val="tx1"/>
                          </a:solidFill>
                        </a:rPr>
                        <a:t>South Africa</a:t>
                      </a:r>
                      <a:endParaRPr lang="en-GB" sz="1000" noProof="0" dirty="0">
                        <a:solidFill>
                          <a:schemeClr val="tx1"/>
                        </a:solidFill>
                      </a:endParaRPr>
                    </a:p>
                  </a:txBody>
                  <a:tcPr marL="99057" marR="99057" marT="45702" marB="45702"/>
                </a:tc>
                <a:tc>
                  <a:txBody>
                    <a:bodyPr/>
                    <a:lstStyle/>
                    <a:p>
                      <a:pPr algn="ctr"/>
                      <a:r>
                        <a:rPr lang="en-GB" sz="1000" noProof="0" dirty="0" smtClean="0">
                          <a:solidFill>
                            <a:schemeClr val="tx1"/>
                          </a:solidFill>
                        </a:rPr>
                        <a:t>11 ACP</a:t>
                      </a:r>
                      <a:endParaRPr lang="en-GB" sz="1000" noProof="0" dirty="0">
                        <a:solidFill>
                          <a:schemeClr val="tx1"/>
                        </a:solidFill>
                      </a:endParaRPr>
                    </a:p>
                  </a:txBody>
                  <a:tcPr marL="99057" marR="99057" marT="45702" marB="45702">
                    <a:lnR w="19050" cap="flat" cmpd="sng" algn="ctr">
                      <a:solidFill>
                        <a:scrgbClr r="0" g="0" b="0"/>
                      </a:solidFill>
                      <a:prstDash val="solid"/>
                      <a:round/>
                      <a:headEnd type="none" w="med" len="med"/>
                      <a:tailEnd type="none" w="med" len="med"/>
                    </a:lnR>
                  </a:tcPr>
                </a:tc>
                <a:tc>
                  <a:txBody>
                    <a:bodyPr/>
                    <a:lstStyle/>
                    <a:p>
                      <a:pPr algn="ctr"/>
                      <a:r>
                        <a:rPr lang="en-GB" sz="1000" noProof="0" dirty="0" smtClean="0">
                          <a:solidFill>
                            <a:schemeClr val="tx1"/>
                          </a:solidFill>
                        </a:rPr>
                        <a:t>Total*</a:t>
                      </a:r>
                      <a:endParaRPr lang="en-GB" sz="1000" noProof="0" dirty="0">
                        <a:solidFill>
                          <a:schemeClr val="tx1"/>
                        </a:solidFill>
                      </a:endParaRPr>
                    </a:p>
                  </a:txBody>
                  <a:tcPr marL="99057" marR="99057" marT="45702" marB="45702">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r>
              <a:tr h="402395">
                <a:tc>
                  <a:txBody>
                    <a:bodyPr/>
                    <a:lstStyle/>
                    <a:p>
                      <a:r>
                        <a:rPr lang="en-GB" sz="1100" b="1" noProof="0" dirty="0" smtClean="0">
                          <a:solidFill>
                            <a:srgbClr val="002060"/>
                          </a:solidFill>
                        </a:rPr>
                        <a:t>Reception</a:t>
                      </a:r>
                      <a:endParaRPr lang="en-GB" sz="11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109</a:t>
                      </a:r>
                      <a:endParaRPr lang="en-GB" sz="12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238</a:t>
                      </a:r>
                      <a:endParaRPr lang="en-GB" sz="12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169</a:t>
                      </a:r>
                      <a:endParaRPr lang="en-GB" sz="12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78</a:t>
                      </a:r>
                      <a:endParaRPr lang="en-GB" sz="12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78</a:t>
                      </a:r>
                      <a:endParaRPr lang="en-GB" sz="12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101</a:t>
                      </a:r>
                      <a:endParaRPr lang="en-GB" sz="12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78</a:t>
                      </a:r>
                      <a:endParaRPr lang="en-GB" sz="12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8</a:t>
                      </a:r>
                      <a:endParaRPr lang="en-GB" sz="12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14</a:t>
                      </a:r>
                      <a:endParaRPr lang="en-GB" sz="12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53</a:t>
                      </a:r>
                      <a:endParaRPr lang="en-GB" sz="1200" b="1" noProof="0" dirty="0">
                        <a:solidFill>
                          <a:srgbClr val="002060"/>
                        </a:solidFill>
                      </a:endParaRPr>
                    </a:p>
                  </a:txBody>
                  <a:tcPr marL="99057" marR="99057" marT="45702" marB="45702">
                    <a:lnR w="19050" cap="flat" cmpd="sng" algn="ctr">
                      <a:solidFill>
                        <a:scrgbClr r="0" g="0" b="0"/>
                      </a:solidFill>
                      <a:prstDash val="solid"/>
                      <a:round/>
                      <a:headEnd type="none" w="med" len="med"/>
                      <a:tailEnd type="none" w="med" len="med"/>
                    </a:lnR>
                  </a:tcPr>
                </a:tc>
                <a:tc>
                  <a:txBody>
                    <a:bodyPr/>
                    <a:lstStyle/>
                    <a:p>
                      <a:pPr algn="ctr"/>
                      <a:r>
                        <a:rPr lang="fr-BE" sz="1200" b="1" noProof="0" dirty="0" smtClean="0">
                          <a:solidFill>
                            <a:srgbClr val="002060"/>
                          </a:solidFill>
                        </a:rPr>
                        <a:t>736</a:t>
                      </a:r>
                      <a:endParaRPr lang="en-GB" sz="1200" b="1" noProof="0" dirty="0">
                        <a:solidFill>
                          <a:srgbClr val="002060"/>
                        </a:solidFill>
                      </a:endParaRPr>
                    </a:p>
                  </a:txBody>
                  <a:tcPr marL="99057" marR="99057" marT="45702" marB="45702">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r>
              <a:tr h="438742">
                <a:tc>
                  <a:txBody>
                    <a:bodyPr/>
                    <a:lstStyle/>
                    <a:p>
                      <a:r>
                        <a:rPr lang="en-GB" sz="1100" b="1" noProof="0" dirty="0" smtClean="0">
                          <a:solidFill>
                            <a:srgbClr val="002060"/>
                          </a:solidFill>
                        </a:rPr>
                        <a:t>Eligible</a:t>
                      </a:r>
                      <a:endParaRPr lang="en-GB" sz="11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93</a:t>
                      </a:r>
                      <a:endParaRPr lang="en-GB" sz="12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219</a:t>
                      </a:r>
                      <a:endParaRPr lang="en-GB" sz="12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146</a:t>
                      </a:r>
                      <a:endParaRPr lang="en-GB" sz="12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77</a:t>
                      </a:r>
                      <a:endParaRPr lang="en-GB" sz="12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68</a:t>
                      </a:r>
                      <a:endParaRPr lang="en-GB" sz="12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93</a:t>
                      </a:r>
                      <a:endParaRPr lang="en-GB" sz="12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72</a:t>
                      </a:r>
                      <a:endParaRPr lang="en-GB" sz="12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8</a:t>
                      </a:r>
                      <a:endParaRPr lang="en-GB" sz="12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13</a:t>
                      </a:r>
                      <a:endParaRPr lang="en-GB" sz="12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42</a:t>
                      </a:r>
                      <a:endParaRPr lang="en-GB" sz="1200" b="1" noProof="0" dirty="0">
                        <a:solidFill>
                          <a:srgbClr val="002060"/>
                        </a:solidFill>
                      </a:endParaRPr>
                    </a:p>
                  </a:txBody>
                  <a:tcPr marL="99057" marR="99057" marT="45702" marB="45702">
                    <a:lnR w="19050" cap="flat" cmpd="sng" algn="ctr">
                      <a:solidFill>
                        <a:scrgbClr r="0" g="0" b="0"/>
                      </a:solidFill>
                      <a:prstDash val="solid"/>
                      <a:round/>
                      <a:headEnd type="none" w="med" len="med"/>
                      <a:tailEnd type="none" w="med" len="med"/>
                    </a:lnR>
                  </a:tcPr>
                </a:tc>
                <a:tc>
                  <a:txBody>
                    <a:bodyPr/>
                    <a:lstStyle/>
                    <a:p>
                      <a:pPr algn="ctr"/>
                      <a:r>
                        <a:rPr lang="fr-BE" sz="1200" b="1" noProof="0" dirty="0" smtClean="0">
                          <a:solidFill>
                            <a:srgbClr val="002060"/>
                          </a:solidFill>
                        </a:rPr>
                        <a:t>653</a:t>
                      </a:r>
                      <a:endParaRPr lang="en-GB" sz="1200" b="1" noProof="0" dirty="0">
                        <a:solidFill>
                          <a:srgbClr val="002060"/>
                        </a:solidFill>
                      </a:endParaRPr>
                    </a:p>
                  </a:txBody>
                  <a:tcPr marL="99057" marR="99057" marT="45702" marB="45702">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r>
              <a:tr h="563352">
                <a:tc>
                  <a:txBody>
                    <a:bodyPr/>
                    <a:lstStyle/>
                    <a:p>
                      <a:r>
                        <a:rPr lang="en-GB" sz="1100" b="1" noProof="0" dirty="0" smtClean="0">
                          <a:solidFill>
                            <a:srgbClr val="002060"/>
                          </a:solidFill>
                        </a:rPr>
                        <a:t>Sent to Consultation</a:t>
                      </a:r>
                      <a:endParaRPr lang="en-GB" sz="11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37</a:t>
                      </a:r>
                      <a:endParaRPr lang="en-GB" sz="12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64</a:t>
                      </a:r>
                      <a:endParaRPr lang="en-GB" sz="12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80</a:t>
                      </a:r>
                      <a:endParaRPr lang="en-GB" sz="12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35</a:t>
                      </a:r>
                      <a:endParaRPr lang="en-GB" sz="12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57</a:t>
                      </a:r>
                      <a:endParaRPr lang="en-GB" sz="12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49</a:t>
                      </a:r>
                      <a:endParaRPr lang="en-GB" sz="12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31</a:t>
                      </a:r>
                      <a:endParaRPr lang="en-GB" sz="12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5</a:t>
                      </a:r>
                      <a:endParaRPr lang="en-GB" sz="12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6</a:t>
                      </a:r>
                      <a:endParaRPr lang="en-GB" sz="1200" b="1" noProof="0" dirty="0">
                        <a:solidFill>
                          <a:srgbClr val="002060"/>
                        </a:solidFill>
                      </a:endParaRPr>
                    </a:p>
                  </a:txBody>
                  <a:tcPr marL="99057" marR="99057" marT="45702" marB="45702"/>
                </a:tc>
                <a:tc>
                  <a:txBody>
                    <a:bodyPr/>
                    <a:lstStyle/>
                    <a:p>
                      <a:pPr algn="ctr"/>
                      <a:r>
                        <a:rPr lang="fr-BE" sz="1200" b="1" noProof="0" dirty="0" smtClean="0">
                          <a:solidFill>
                            <a:srgbClr val="002060"/>
                          </a:solidFill>
                        </a:rPr>
                        <a:t>19</a:t>
                      </a:r>
                      <a:endParaRPr lang="en-GB" sz="1200" b="1" noProof="0" dirty="0">
                        <a:solidFill>
                          <a:srgbClr val="002060"/>
                        </a:solidFill>
                      </a:endParaRPr>
                    </a:p>
                  </a:txBody>
                  <a:tcPr marL="99057" marR="99057" marT="45702" marB="45702">
                    <a:lnR w="19050" cap="flat" cmpd="sng" algn="ctr">
                      <a:solidFill>
                        <a:scrgbClr r="0" g="0" b="0"/>
                      </a:solidFill>
                      <a:prstDash val="solid"/>
                      <a:round/>
                      <a:headEnd type="none" w="med" len="med"/>
                      <a:tailEnd type="none" w="med" len="med"/>
                    </a:lnR>
                  </a:tcPr>
                </a:tc>
                <a:tc>
                  <a:txBody>
                    <a:bodyPr/>
                    <a:lstStyle/>
                    <a:p>
                      <a:pPr algn="ctr"/>
                      <a:r>
                        <a:rPr lang="fr-BE" sz="1200" b="1" noProof="0" dirty="0" smtClean="0">
                          <a:solidFill>
                            <a:srgbClr val="002060"/>
                          </a:solidFill>
                        </a:rPr>
                        <a:t>287</a:t>
                      </a:r>
                      <a:endParaRPr lang="en-GB" sz="1200" b="1" noProof="0" dirty="0">
                        <a:solidFill>
                          <a:srgbClr val="002060"/>
                        </a:solidFill>
                      </a:endParaRPr>
                    </a:p>
                  </a:txBody>
                  <a:tcPr marL="99057" marR="99057" marT="45702" marB="45702">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r>
              <a:tr h="527005">
                <a:tc>
                  <a:txBody>
                    <a:bodyPr/>
                    <a:lstStyle/>
                    <a:p>
                      <a:r>
                        <a:rPr lang="en-GB" sz="1100" b="1" noProof="0" dirty="0" smtClean="0">
                          <a:solidFill>
                            <a:srgbClr val="002060"/>
                          </a:solidFill>
                        </a:rPr>
                        <a:t>Proposed for funding</a:t>
                      </a:r>
                      <a:endParaRPr lang="en-GB" sz="1100" b="1" noProof="0" dirty="0">
                        <a:solidFill>
                          <a:srgbClr val="002060"/>
                        </a:solidFill>
                      </a:endParaRPr>
                    </a:p>
                  </a:txBody>
                  <a:tcPr marL="99057" marR="99057" marT="45702" marB="45702">
                    <a:solidFill>
                      <a:srgbClr val="2CFA1E"/>
                    </a:solidFill>
                  </a:tcPr>
                </a:tc>
                <a:tc>
                  <a:txBody>
                    <a:bodyPr/>
                    <a:lstStyle/>
                    <a:p>
                      <a:pPr algn="ctr"/>
                      <a:r>
                        <a:rPr lang="fr-BE" sz="1200" b="1" noProof="0" dirty="0" smtClean="0">
                          <a:solidFill>
                            <a:srgbClr val="002060"/>
                          </a:solidFill>
                        </a:rPr>
                        <a:t>18</a:t>
                      </a:r>
                      <a:endParaRPr lang="en-GB" sz="1200" b="1" noProof="0" dirty="0">
                        <a:solidFill>
                          <a:srgbClr val="002060"/>
                        </a:solidFill>
                      </a:endParaRPr>
                    </a:p>
                  </a:txBody>
                  <a:tcPr marL="99057" marR="99057" marT="45702" marB="45702">
                    <a:solidFill>
                      <a:srgbClr val="2CFA1E"/>
                    </a:solidFill>
                  </a:tcPr>
                </a:tc>
                <a:tc>
                  <a:txBody>
                    <a:bodyPr/>
                    <a:lstStyle/>
                    <a:p>
                      <a:pPr algn="ctr"/>
                      <a:r>
                        <a:rPr lang="fr-BE" sz="1200" b="1" noProof="0" dirty="0" smtClean="0">
                          <a:solidFill>
                            <a:srgbClr val="002060"/>
                          </a:solidFill>
                        </a:rPr>
                        <a:t>24</a:t>
                      </a:r>
                      <a:endParaRPr lang="en-GB" sz="1200" b="1" noProof="0" dirty="0">
                        <a:solidFill>
                          <a:srgbClr val="002060"/>
                        </a:solidFill>
                      </a:endParaRPr>
                    </a:p>
                  </a:txBody>
                  <a:tcPr marL="99057" marR="99057" marT="45702" marB="45702">
                    <a:solidFill>
                      <a:srgbClr val="2CFA1E"/>
                    </a:solidFill>
                  </a:tcPr>
                </a:tc>
                <a:tc>
                  <a:txBody>
                    <a:bodyPr/>
                    <a:lstStyle/>
                    <a:p>
                      <a:pPr algn="ctr"/>
                      <a:r>
                        <a:rPr lang="fr-BE" sz="1200" b="1" noProof="0" dirty="0" smtClean="0">
                          <a:solidFill>
                            <a:srgbClr val="002060"/>
                          </a:solidFill>
                        </a:rPr>
                        <a:t>36</a:t>
                      </a:r>
                      <a:endParaRPr lang="en-GB" sz="1200" b="1" noProof="0" dirty="0">
                        <a:solidFill>
                          <a:srgbClr val="002060"/>
                        </a:solidFill>
                      </a:endParaRPr>
                    </a:p>
                  </a:txBody>
                  <a:tcPr marL="99057" marR="99057" marT="45702" marB="45702">
                    <a:solidFill>
                      <a:srgbClr val="2CFA1E"/>
                    </a:solidFill>
                  </a:tcPr>
                </a:tc>
                <a:tc>
                  <a:txBody>
                    <a:bodyPr/>
                    <a:lstStyle/>
                    <a:p>
                      <a:pPr algn="ctr"/>
                      <a:r>
                        <a:rPr lang="fr-BE" sz="1200" b="1" noProof="0" dirty="0" smtClean="0">
                          <a:solidFill>
                            <a:srgbClr val="002060"/>
                          </a:solidFill>
                        </a:rPr>
                        <a:t>16</a:t>
                      </a:r>
                      <a:endParaRPr lang="en-GB" sz="1200" b="1" noProof="0" dirty="0">
                        <a:solidFill>
                          <a:srgbClr val="002060"/>
                        </a:solidFill>
                      </a:endParaRPr>
                    </a:p>
                  </a:txBody>
                  <a:tcPr marL="99057" marR="99057" marT="45702" marB="45702">
                    <a:solidFill>
                      <a:srgbClr val="2CFA1E"/>
                    </a:solidFill>
                  </a:tcPr>
                </a:tc>
                <a:tc>
                  <a:txBody>
                    <a:bodyPr/>
                    <a:lstStyle/>
                    <a:p>
                      <a:pPr algn="ctr"/>
                      <a:r>
                        <a:rPr lang="fr-BE" sz="1200" b="1" noProof="0" dirty="0" smtClean="0">
                          <a:solidFill>
                            <a:srgbClr val="002060"/>
                          </a:solidFill>
                        </a:rPr>
                        <a:t>53</a:t>
                      </a:r>
                      <a:endParaRPr lang="en-GB" sz="1200" b="1" noProof="0" dirty="0">
                        <a:solidFill>
                          <a:srgbClr val="002060"/>
                        </a:solidFill>
                      </a:endParaRPr>
                    </a:p>
                  </a:txBody>
                  <a:tcPr marL="99057" marR="99057" marT="45702" marB="45702">
                    <a:solidFill>
                      <a:srgbClr val="2CFA1E"/>
                    </a:solidFill>
                  </a:tcPr>
                </a:tc>
                <a:tc>
                  <a:txBody>
                    <a:bodyPr/>
                    <a:lstStyle/>
                    <a:p>
                      <a:pPr algn="ctr"/>
                      <a:r>
                        <a:rPr lang="fr-BE" sz="1200" b="1" noProof="0" dirty="0" smtClean="0">
                          <a:solidFill>
                            <a:srgbClr val="002060"/>
                          </a:solidFill>
                        </a:rPr>
                        <a:t>19</a:t>
                      </a:r>
                      <a:endParaRPr lang="en-GB" sz="1200" b="1" noProof="0" dirty="0">
                        <a:solidFill>
                          <a:srgbClr val="002060"/>
                        </a:solidFill>
                      </a:endParaRPr>
                    </a:p>
                  </a:txBody>
                  <a:tcPr marL="99057" marR="99057" marT="45702" marB="45702">
                    <a:solidFill>
                      <a:srgbClr val="2CFA1E"/>
                    </a:solidFill>
                  </a:tcPr>
                </a:tc>
                <a:tc>
                  <a:txBody>
                    <a:bodyPr/>
                    <a:lstStyle/>
                    <a:p>
                      <a:pPr algn="ctr"/>
                      <a:r>
                        <a:rPr lang="fr-BE" sz="1200" b="1" noProof="0" dirty="0" smtClean="0">
                          <a:solidFill>
                            <a:srgbClr val="002060"/>
                          </a:solidFill>
                        </a:rPr>
                        <a:t>14</a:t>
                      </a:r>
                      <a:endParaRPr lang="en-GB" sz="1200" b="1" noProof="0" dirty="0">
                        <a:solidFill>
                          <a:srgbClr val="002060"/>
                        </a:solidFill>
                      </a:endParaRPr>
                    </a:p>
                  </a:txBody>
                  <a:tcPr marL="99057" marR="99057" marT="45702" marB="45702">
                    <a:solidFill>
                      <a:srgbClr val="2CFA1E"/>
                    </a:solidFill>
                  </a:tcPr>
                </a:tc>
                <a:tc>
                  <a:txBody>
                    <a:bodyPr/>
                    <a:lstStyle/>
                    <a:p>
                      <a:pPr algn="ctr"/>
                      <a:r>
                        <a:rPr lang="fr-BE" sz="1200" b="1" noProof="0" dirty="0" smtClean="0">
                          <a:solidFill>
                            <a:srgbClr val="002060"/>
                          </a:solidFill>
                        </a:rPr>
                        <a:t>4</a:t>
                      </a:r>
                      <a:endParaRPr lang="en-GB" sz="1200" b="1" noProof="0" dirty="0">
                        <a:solidFill>
                          <a:srgbClr val="002060"/>
                        </a:solidFill>
                      </a:endParaRPr>
                    </a:p>
                  </a:txBody>
                  <a:tcPr marL="99057" marR="99057" marT="45702" marB="45702">
                    <a:solidFill>
                      <a:srgbClr val="2CFA1E"/>
                    </a:solidFill>
                  </a:tcPr>
                </a:tc>
                <a:tc>
                  <a:txBody>
                    <a:bodyPr/>
                    <a:lstStyle/>
                    <a:p>
                      <a:pPr algn="ctr"/>
                      <a:r>
                        <a:rPr lang="fr-BE" sz="1200" b="1" noProof="0" dirty="0" smtClean="0">
                          <a:solidFill>
                            <a:srgbClr val="002060"/>
                          </a:solidFill>
                        </a:rPr>
                        <a:t>5</a:t>
                      </a:r>
                      <a:endParaRPr lang="en-GB" sz="1200" b="1" noProof="0" dirty="0">
                        <a:solidFill>
                          <a:srgbClr val="002060"/>
                        </a:solidFill>
                      </a:endParaRPr>
                    </a:p>
                  </a:txBody>
                  <a:tcPr marL="99057" marR="99057" marT="45702" marB="45702">
                    <a:solidFill>
                      <a:srgbClr val="2CFA1E"/>
                    </a:solidFill>
                  </a:tcPr>
                </a:tc>
                <a:tc>
                  <a:txBody>
                    <a:bodyPr/>
                    <a:lstStyle/>
                    <a:p>
                      <a:pPr algn="ctr"/>
                      <a:r>
                        <a:rPr lang="fr-BE" sz="1200" b="1" noProof="0" dirty="0" smtClean="0">
                          <a:solidFill>
                            <a:srgbClr val="002060"/>
                          </a:solidFill>
                        </a:rPr>
                        <a:t>9</a:t>
                      </a:r>
                      <a:endParaRPr lang="en-GB" sz="1200" b="1" noProof="0" dirty="0">
                        <a:solidFill>
                          <a:srgbClr val="002060"/>
                        </a:solidFill>
                      </a:endParaRPr>
                    </a:p>
                  </a:txBody>
                  <a:tcPr marL="99057" marR="99057" marT="45702" marB="45702">
                    <a:lnR w="19050" cap="flat" cmpd="sng" algn="ctr">
                      <a:solidFill>
                        <a:scrgbClr r="0" g="0" b="0"/>
                      </a:solidFill>
                      <a:prstDash val="solid"/>
                      <a:round/>
                      <a:headEnd type="none" w="med" len="med"/>
                      <a:tailEnd type="none" w="med" len="med"/>
                    </a:lnR>
                    <a:solidFill>
                      <a:srgbClr val="2CFA1E"/>
                    </a:solidFill>
                  </a:tcPr>
                </a:tc>
                <a:tc>
                  <a:txBody>
                    <a:bodyPr/>
                    <a:lstStyle/>
                    <a:p>
                      <a:pPr algn="ctr"/>
                      <a:r>
                        <a:rPr lang="fr-BE" sz="1200" b="1" noProof="0" dirty="0" smtClean="0">
                          <a:solidFill>
                            <a:srgbClr val="002060"/>
                          </a:solidFill>
                        </a:rPr>
                        <a:t>147</a:t>
                      </a:r>
                      <a:endParaRPr lang="en-GB" sz="1200" b="1" noProof="0" dirty="0">
                        <a:solidFill>
                          <a:srgbClr val="002060"/>
                        </a:solidFill>
                      </a:endParaRPr>
                    </a:p>
                  </a:txBody>
                  <a:tcPr marL="99057" marR="99057" marT="45702" marB="45702">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solidFill>
                      <a:srgbClr val="2CFA1E"/>
                    </a:solidFill>
                  </a:tcPr>
                </a:tc>
              </a:tr>
              <a:tr h="467307">
                <a:tc>
                  <a:txBody>
                    <a:bodyPr/>
                    <a:lstStyle/>
                    <a:p>
                      <a:r>
                        <a:rPr lang="en-GB" sz="1100" b="1" i="1" noProof="0" dirty="0" smtClean="0">
                          <a:solidFill>
                            <a:srgbClr val="002060"/>
                          </a:solidFill>
                        </a:rPr>
                        <a:t>Success rate</a:t>
                      </a:r>
                      <a:endParaRPr lang="en-GB" sz="1100" b="1" i="1" noProof="0" dirty="0">
                        <a:solidFill>
                          <a:srgbClr val="002060"/>
                        </a:solidFill>
                      </a:endParaRPr>
                    </a:p>
                  </a:txBody>
                  <a:tcPr marL="99057" marR="99057" marT="45702" marB="45702">
                    <a:solidFill>
                      <a:srgbClr val="FFFF00"/>
                    </a:solidFill>
                  </a:tcPr>
                </a:tc>
                <a:tc>
                  <a:txBody>
                    <a:bodyPr/>
                    <a:lstStyle/>
                    <a:p>
                      <a:pPr algn="ctr"/>
                      <a:r>
                        <a:rPr lang="en-GB" sz="1000" b="1" i="0" noProof="0" dirty="0" smtClean="0">
                          <a:solidFill>
                            <a:srgbClr val="0000FF"/>
                          </a:solidFill>
                        </a:rPr>
                        <a:t>17%</a:t>
                      </a:r>
                      <a:endParaRPr lang="en-GB" sz="1000" b="1" i="0" noProof="0" dirty="0">
                        <a:solidFill>
                          <a:srgbClr val="0000FF"/>
                        </a:solidFill>
                      </a:endParaRPr>
                    </a:p>
                  </a:txBody>
                  <a:tcPr marL="99057" marR="99057" marT="45702" marB="45702">
                    <a:solidFill>
                      <a:srgbClr val="FFFF00"/>
                    </a:solidFill>
                  </a:tcPr>
                </a:tc>
                <a:tc>
                  <a:txBody>
                    <a:bodyPr/>
                    <a:lstStyle/>
                    <a:p>
                      <a:pPr algn="ctr"/>
                      <a:r>
                        <a:rPr lang="en-GB" sz="1000" b="1" i="1" noProof="0" dirty="0" smtClean="0">
                          <a:solidFill>
                            <a:srgbClr val="0000FF"/>
                          </a:solidFill>
                        </a:rPr>
                        <a:t>10%</a:t>
                      </a:r>
                      <a:endParaRPr lang="en-GB" sz="1000" b="1" i="1" noProof="0" dirty="0">
                        <a:solidFill>
                          <a:srgbClr val="0000FF"/>
                        </a:solidFill>
                      </a:endParaRPr>
                    </a:p>
                  </a:txBody>
                  <a:tcPr marL="99057" marR="99057" marT="45702" marB="45702">
                    <a:solidFill>
                      <a:srgbClr val="FFFF00"/>
                    </a:solidFill>
                  </a:tcPr>
                </a:tc>
                <a:tc>
                  <a:txBody>
                    <a:bodyPr/>
                    <a:lstStyle/>
                    <a:p>
                      <a:pPr algn="ctr"/>
                      <a:r>
                        <a:rPr lang="en-GB" sz="1000" b="1" i="1" noProof="0" dirty="0" smtClean="0">
                          <a:solidFill>
                            <a:srgbClr val="0000FF"/>
                          </a:solidFill>
                        </a:rPr>
                        <a:t>21%</a:t>
                      </a:r>
                      <a:endParaRPr lang="en-GB" sz="1000" b="1" i="1" noProof="0" dirty="0">
                        <a:solidFill>
                          <a:srgbClr val="0000FF"/>
                        </a:solidFill>
                      </a:endParaRPr>
                    </a:p>
                  </a:txBody>
                  <a:tcPr marL="99057" marR="99057" marT="45702" marB="45702">
                    <a:solidFill>
                      <a:srgbClr val="FFFF00"/>
                    </a:solidFill>
                  </a:tcPr>
                </a:tc>
                <a:tc>
                  <a:txBody>
                    <a:bodyPr/>
                    <a:lstStyle/>
                    <a:p>
                      <a:pPr algn="ctr"/>
                      <a:r>
                        <a:rPr lang="en-GB" sz="1000" b="1" i="1" noProof="0" dirty="0" smtClean="0">
                          <a:solidFill>
                            <a:srgbClr val="0000FF"/>
                          </a:solidFill>
                        </a:rPr>
                        <a:t>21%</a:t>
                      </a:r>
                      <a:endParaRPr lang="en-GB" sz="1000" b="1" i="1" noProof="0" dirty="0">
                        <a:solidFill>
                          <a:srgbClr val="0000FF"/>
                        </a:solidFill>
                      </a:endParaRPr>
                    </a:p>
                  </a:txBody>
                  <a:tcPr marL="99057" marR="99057" marT="45702" marB="45702">
                    <a:solidFill>
                      <a:srgbClr val="FFFF00"/>
                    </a:solidFill>
                  </a:tcPr>
                </a:tc>
                <a:tc>
                  <a:txBody>
                    <a:bodyPr/>
                    <a:lstStyle/>
                    <a:p>
                      <a:pPr algn="ctr"/>
                      <a:r>
                        <a:rPr lang="en-GB" sz="1000" b="1" i="1" noProof="0" dirty="0" smtClean="0">
                          <a:solidFill>
                            <a:srgbClr val="0000FF"/>
                          </a:solidFill>
                        </a:rPr>
                        <a:t>68%</a:t>
                      </a:r>
                      <a:endParaRPr lang="en-GB" sz="1000" b="1" i="1" noProof="0" dirty="0">
                        <a:solidFill>
                          <a:srgbClr val="0000FF"/>
                        </a:solidFill>
                      </a:endParaRPr>
                    </a:p>
                  </a:txBody>
                  <a:tcPr marL="99057" marR="99057" marT="45702" marB="45702">
                    <a:solidFill>
                      <a:srgbClr val="FFFF00"/>
                    </a:solidFill>
                  </a:tcPr>
                </a:tc>
                <a:tc>
                  <a:txBody>
                    <a:bodyPr/>
                    <a:lstStyle/>
                    <a:p>
                      <a:pPr algn="ctr"/>
                      <a:r>
                        <a:rPr lang="en-GB" sz="1000" b="1" i="1" noProof="0" dirty="0" smtClean="0">
                          <a:solidFill>
                            <a:srgbClr val="0000FF"/>
                          </a:solidFill>
                        </a:rPr>
                        <a:t>19%</a:t>
                      </a:r>
                      <a:endParaRPr lang="en-GB" sz="1000" b="1" i="1" noProof="0" dirty="0">
                        <a:solidFill>
                          <a:srgbClr val="0000FF"/>
                        </a:solidFill>
                      </a:endParaRPr>
                    </a:p>
                  </a:txBody>
                  <a:tcPr marL="99057" marR="99057" marT="45702" marB="45702">
                    <a:solidFill>
                      <a:srgbClr val="FFFF00"/>
                    </a:solidFill>
                  </a:tcPr>
                </a:tc>
                <a:tc>
                  <a:txBody>
                    <a:bodyPr/>
                    <a:lstStyle/>
                    <a:p>
                      <a:pPr algn="ctr"/>
                      <a:r>
                        <a:rPr lang="en-GB" sz="1000" b="1" i="1" noProof="0" dirty="0" smtClean="0">
                          <a:solidFill>
                            <a:srgbClr val="0000FF"/>
                          </a:solidFill>
                        </a:rPr>
                        <a:t>18%</a:t>
                      </a:r>
                      <a:endParaRPr lang="en-GB" sz="1000" b="1" i="1" noProof="0" dirty="0">
                        <a:solidFill>
                          <a:srgbClr val="0000FF"/>
                        </a:solidFill>
                      </a:endParaRPr>
                    </a:p>
                  </a:txBody>
                  <a:tcPr marL="99057" marR="99057" marT="45702" marB="45702">
                    <a:solidFill>
                      <a:srgbClr val="FFFF00"/>
                    </a:solidFill>
                  </a:tcPr>
                </a:tc>
                <a:tc>
                  <a:txBody>
                    <a:bodyPr/>
                    <a:lstStyle/>
                    <a:p>
                      <a:pPr algn="ctr"/>
                      <a:r>
                        <a:rPr lang="en-GB" sz="1000" b="1" i="1" noProof="0" dirty="0" smtClean="0">
                          <a:solidFill>
                            <a:srgbClr val="0000FF"/>
                          </a:solidFill>
                        </a:rPr>
                        <a:t>50%</a:t>
                      </a:r>
                      <a:endParaRPr lang="en-GB" sz="1000" b="1" i="1" noProof="0" dirty="0">
                        <a:solidFill>
                          <a:srgbClr val="0000FF"/>
                        </a:solidFill>
                      </a:endParaRPr>
                    </a:p>
                  </a:txBody>
                  <a:tcPr marL="99057" marR="99057" marT="45702" marB="45702">
                    <a:solidFill>
                      <a:srgbClr val="FFFF00"/>
                    </a:solidFill>
                  </a:tcPr>
                </a:tc>
                <a:tc>
                  <a:txBody>
                    <a:bodyPr/>
                    <a:lstStyle/>
                    <a:p>
                      <a:pPr algn="ctr"/>
                      <a:r>
                        <a:rPr lang="en-GB" sz="1000" b="1" i="1" noProof="0" dirty="0" smtClean="0">
                          <a:solidFill>
                            <a:srgbClr val="0000FF"/>
                          </a:solidFill>
                        </a:rPr>
                        <a:t>36%</a:t>
                      </a:r>
                      <a:endParaRPr lang="en-GB" sz="1000" b="1" i="1" noProof="0" dirty="0">
                        <a:solidFill>
                          <a:srgbClr val="0000FF"/>
                        </a:solidFill>
                      </a:endParaRPr>
                    </a:p>
                  </a:txBody>
                  <a:tcPr marL="99057" marR="99057" marT="45702" marB="45702">
                    <a:solidFill>
                      <a:srgbClr val="FFFF00"/>
                    </a:solidFill>
                  </a:tcPr>
                </a:tc>
                <a:tc>
                  <a:txBody>
                    <a:bodyPr/>
                    <a:lstStyle/>
                    <a:p>
                      <a:pPr algn="ctr"/>
                      <a:r>
                        <a:rPr lang="en-GB" sz="1000" b="1" i="1" noProof="0" dirty="0" smtClean="0">
                          <a:solidFill>
                            <a:srgbClr val="0000FF"/>
                          </a:solidFill>
                        </a:rPr>
                        <a:t>17%</a:t>
                      </a:r>
                      <a:endParaRPr lang="en-GB" sz="1000" b="1" i="1" noProof="0" dirty="0">
                        <a:solidFill>
                          <a:srgbClr val="0000FF"/>
                        </a:solidFill>
                      </a:endParaRPr>
                    </a:p>
                  </a:txBody>
                  <a:tcPr marL="99057" marR="99057" marT="45702" marB="45702">
                    <a:lnR w="19050" cap="flat" cmpd="sng" algn="ctr">
                      <a:solidFill>
                        <a:scrgbClr r="0" g="0" b="0"/>
                      </a:solidFill>
                      <a:prstDash val="solid"/>
                      <a:round/>
                      <a:headEnd type="none" w="med" len="med"/>
                      <a:tailEnd type="none" w="med" len="med"/>
                    </a:lnR>
                    <a:solidFill>
                      <a:srgbClr val="FFFF00"/>
                    </a:solidFill>
                  </a:tcPr>
                </a:tc>
                <a:tc>
                  <a:txBody>
                    <a:bodyPr/>
                    <a:lstStyle/>
                    <a:p>
                      <a:pPr algn="ctr"/>
                      <a:r>
                        <a:rPr lang="en-GB" sz="1000" b="1" i="1" noProof="0" dirty="0" smtClean="0">
                          <a:solidFill>
                            <a:srgbClr val="0000FF"/>
                          </a:solidFill>
                        </a:rPr>
                        <a:t>20%</a:t>
                      </a:r>
                      <a:endParaRPr lang="en-GB" sz="1000" b="1" i="1" noProof="0" dirty="0">
                        <a:solidFill>
                          <a:srgbClr val="0000FF"/>
                        </a:solidFill>
                      </a:endParaRPr>
                    </a:p>
                  </a:txBody>
                  <a:tcPr marL="99057" marR="99057" marT="45702" marB="45702">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solidFill>
                      <a:srgbClr val="FFFF00"/>
                    </a:solidFill>
                  </a:tcPr>
                </a:tc>
              </a:tr>
              <a:tr h="1039166">
                <a:tc>
                  <a:txBody>
                    <a:bodyPr/>
                    <a:lstStyle/>
                    <a:p>
                      <a:r>
                        <a:rPr lang="en-GB" sz="1100" b="1" i="1" noProof="0" dirty="0" smtClean="0">
                          <a:solidFill>
                            <a:srgbClr val="002060"/>
                          </a:solidFill>
                        </a:rPr>
                        <a:t>(Selected project in 2015)</a:t>
                      </a:r>
                    </a:p>
                    <a:p>
                      <a:r>
                        <a:rPr lang="en-GB" sz="1100" b="1" i="1" noProof="0" dirty="0" smtClean="0">
                          <a:solidFill>
                            <a:srgbClr val="002060"/>
                          </a:solidFill>
                        </a:rPr>
                        <a:t>% 2016 as compared</a:t>
                      </a:r>
                      <a:r>
                        <a:rPr lang="en-GB" sz="1100" b="1" i="1" baseline="0" noProof="0" dirty="0" smtClean="0">
                          <a:solidFill>
                            <a:srgbClr val="002060"/>
                          </a:solidFill>
                        </a:rPr>
                        <a:t> to 2015</a:t>
                      </a:r>
                      <a:endParaRPr lang="en-GB" sz="1100" b="1" i="1" noProof="0" dirty="0">
                        <a:solidFill>
                          <a:srgbClr val="002060"/>
                        </a:solidFill>
                      </a:endParaRPr>
                    </a:p>
                  </a:txBody>
                  <a:tcPr marL="99057" marR="99057" marT="45702" marB="45702">
                    <a:solidFill>
                      <a:schemeClr val="bg1"/>
                    </a:solidFill>
                  </a:tcPr>
                </a:tc>
                <a:tc>
                  <a:txBody>
                    <a:bodyPr/>
                    <a:lstStyle/>
                    <a:p>
                      <a:pPr algn="ctr"/>
                      <a:r>
                        <a:rPr lang="fr-BE" sz="1000" b="1" i="1" noProof="0" dirty="0" smtClean="0">
                          <a:solidFill>
                            <a:srgbClr val="00B050"/>
                          </a:solidFill>
                        </a:rPr>
                        <a:t>(15)</a:t>
                      </a:r>
                    </a:p>
                    <a:p>
                      <a:pPr algn="ctr"/>
                      <a:r>
                        <a:rPr lang="fr-BE" sz="1000" b="1" i="1" noProof="0" dirty="0" smtClean="0">
                          <a:solidFill>
                            <a:srgbClr val="00B050"/>
                          </a:solidFill>
                        </a:rPr>
                        <a:t>+20%</a:t>
                      </a:r>
                      <a:endParaRPr lang="en-GB" sz="1000" b="1" i="1" noProof="0" dirty="0">
                        <a:solidFill>
                          <a:srgbClr val="00B050"/>
                        </a:solidFill>
                      </a:endParaRPr>
                    </a:p>
                  </a:txBody>
                  <a:tcPr marL="99057" marR="99057" marT="45702" marB="45702">
                    <a:solidFill>
                      <a:schemeClr val="bg1"/>
                    </a:solidFill>
                  </a:tcPr>
                </a:tc>
                <a:tc>
                  <a:txBody>
                    <a:bodyPr/>
                    <a:lstStyle/>
                    <a:p>
                      <a:pPr algn="ctr"/>
                      <a:r>
                        <a:rPr lang="fr-BE" sz="1000" b="1" i="1" noProof="0" dirty="0" smtClean="0">
                          <a:solidFill>
                            <a:srgbClr val="00B050"/>
                          </a:solidFill>
                        </a:rPr>
                        <a:t>(23)</a:t>
                      </a:r>
                    </a:p>
                    <a:p>
                      <a:pPr algn="ctr"/>
                      <a:r>
                        <a:rPr lang="fr-BE" sz="1000" b="1" i="1" noProof="0" dirty="0" smtClean="0">
                          <a:solidFill>
                            <a:srgbClr val="00B050"/>
                          </a:solidFill>
                        </a:rPr>
                        <a:t>+4%</a:t>
                      </a:r>
                      <a:endParaRPr lang="en-GB" sz="1000" b="1" i="1" noProof="0" dirty="0">
                        <a:solidFill>
                          <a:srgbClr val="00B050"/>
                        </a:solidFill>
                      </a:endParaRPr>
                    </a:p>
                  </a:txBody>
                  <a:tcPr marL="99057" marR="99057" marT="45702" marB="45702">
                    <a:solidFill>
                      <a:schemeClr val="bg1"/>
                    </a:solidFill>
                  </a:tcPr>
                </a:tc>
                <a:tc>
                  <a:txBody>
                    <a:bodyPr/>
                    <a:lstStyle/>
                    <a:p>
                      <a:pPr algn="ctr"/>
                      <a:r>
                        <a:rPr lang="fr-BE" sz="1000" b="1" i="1" noProof="0" dirty="0" smtClean="0">
                          <a:solidFill>
                            <a:srgbClr val="FF0000"/>
                          </a:solidFill>
                        </a:rPr>
                        <a:t>(40)</a:t>
                      </a:r>
                    </a:p>
                    <a:p>
                      <a:pPr algn="ctr"/>
                      <a:r>
                        <a:rPr lang="fr-BE" sz="1000" b="1" i="1" noProof="0" dirty="0" smtClean="0">
                          <a:solidFill>
                            <a:srgbClr val="FF0000"/>
                          </a:solidFill>
                        </a:rPr>
                        <a:t>-10%</a:t>
                      </a:r>
                      <a:endParaRPr lang="en-GB" sz="1000" b="1" i="1" noProof="0" dirty="0">
                        <a:solidFill>
                          <a:srgbClr val="FF0000"/>
                        </a:solidFill>
                      </a:endParaRPr>
                    </a:p>
                  </a:txBody>
                  <a:tcPr marL="99057" marR="99057" marT="45702" marB="45702">
                    <a:solidFill>
                      <a:schemeClr val="bg1"/>
                    </a:solidFill>
                  </a:tcPr>
                </a:tc>
                <a:tc>
                  <a:txBody>
                    <a:bodyPr/>
                    <a:lstStyle/>
                    <a:p>
                      <a:pPr algn="ctr"/>
                      <a:r>
                        <a:rPr lang="fr-BE" sz="1000" b="1" i="1" noProof="0" dirty="0" smtClean="0">
                          <a:solidFill>
                            <a:srgbClr val="00B050"/>
                          </a:solidFill>
                        </a:rPr>
                        <a:t>(13)</a:t>
                      </a:r>
                    </a:p>
                    <a:p>
                      <a:pPr algn="ctr"/>
                      <a:r>
                        <a:rPr lang="fr-BE" sz="1000" b="1" i="1" noProof="0" dirty="0" smtClean="0">
                          <a:solidFill>
                            <a:srgbClr val="00B050"/>
                          </a:solidFill>
                        </a:rPr>
                        <a:t>+23%</a:t>
                      </a:r>
                      <a:endParaRPr lang="en-GB" sz="1000" b="1" i="1" noProof="0" dirty="0">
                        <a:solidFill>
                          <a:srgbClr val="00B050"/>
                        </a:solidFill>
                      </a:endParaRPr>
                    </a:p>
                  </a:txBody>
                  <a:tcPr marL="99057" marR="99057" marT="45702" marB="45702">
                    <a:solidFill>
                      <a:schemeClr val="bg1"/>
                    </a:solidFill>
                  </a:tcPr>
                </a:tc>
                <a:tc>
                  <a:txBody>
                    <a:bodyPr/>
                    <a:lstStyle/>
                    <a:p>
                      <a:pPr algn="ctr"/>
                      <a:r>
                        <a:rPr lang="fr-BE" sz="1000" b="1" i="1" noProof="0" dirty="0" smtClean="0">
                          <a:solidFill>
                            <a:srgbClr val="00B050"/>
                          </a:solidFill>
                        </a:rPr>
                        <a:t>(27)</a:t>
                      </a:r>
                    </a:p>
                    <a:p>
                      <a:pPr algn="ctr"/>
                      <a:r>
                        <a:rPr lang="en-GB" sz="1000" b="1" i="1" noProof="0" dirty="0" smtClean="0">
                          <a:solidFill>
                            <a:srgbClr val="00B050"/>
                          </a:solidFill>
                        </a:rPr>
                        <a:t>+96%</a:t>
                      </a:r>
                      <a:endParaRPr lang="en-GB" sz="1000" b="1" i="1" noProof="0" dirty="0">
                        <a:solidFill>
                          <a:srgbClr val="00B050"/>
                        </a:solidFill>
                      </a:endParaRPr>
                    </a:p>
                  </a:txBody>
                  <a:tcPr marL="99057" marR="99057" marT="45702" marB="45702">
                    <a:solidFill>
                      <a:schemeClr val="bg1"/>
                    </a:solidFill>
                  </a:tcPr>
                </a:tc>
                <a:tc>
                  <a:txBody>
                    <a:bodyPr/>
                    <a:lstStyle/>
                    <a:p>
                      <a:pPr algn="ctr"/>
                      <a:r>
                        <a:rPr lang="fr-BE" sz="1000" b="1" i="1" noProof="0" dirty="0" smtClean="0">
                          <a:solidFill>
                            <a:srgbClr val="FF0000"/>
                          </a:solidFill>
                        </a:rPr>
                        <a:t>(23)</a:t>
                      </a:r>
                    </a:p>
                    <a:p>
                      <a:pPr algn="ctr"/>
                      <a:r>
                        <a:rPr lang="fr-BE" sz="1000" b="1" i="1" noProof="0" dirty="0" smtClean="0">
                          <a:solidFill>
                            <a:srgbClr val="FF0000"/>
                          </a:solidFill>
                        </a:rPr>
                        <a:t>-17%</a:t>
                      </a:r>
                      <a:endParaRPr lang="en-GB" sz="1000" b="1" i="1" noProof="0" dirty="0">
                        <a:solidFill>
                          <a:srgbClr val="FF0000"/>
                        </a:solidFill>
                      </a:endParaRPr>
                    </a:p>
                  </a:txBody>
                  <a:tcPr marL="99057" marR="99057" marT="45702" marB="45702">
                    <a:solidFill>
                      <a:schemeClr val="bg1"/>
                    </a:solidFill>
                  </a:tcPr>
                </a:tc>
                <a:tc>
                  <a:txBody>
                    <a:bodyPr/>
                    <a:lstStyle/>
                    <a:p>
                      <a:pPr algn="ctr"/>
                      <a:r>
                        <a:rPr lang="fr-BE" sz="1000" b="1" i="1" noProof="0" dirty="0" smtClean="0">
                          <a:solidFill>
                            <a:srgbClr val="FF0000"/>
                          </a:solidFill>
                        </a:rPr>
                        <a:t>(19)</a:t>
                      </a:r>
                    </a:p>
                    <a:p>
                      <a:pPr algn="ctr"/>
                      <a:r>
                        <a:rPr lang="fr-BE" sz="1000" b="1" i="1" noProof="0" dirty="0" smtClean="0">
                          <a:solidFill>
                            <a:srgbClr val="FF0000"/>
                          </a:solidFill>
                        </a:rPr>
                        <a:t>-26%</a:t>
                      </a:r>
                      <a:endParaRPr lang="en-GB" sz="1000" b="1" i="1" noProof="0" dirty="0">
                        <a:solidFill>
                          <a:srgbClr val="FF0000"/>
                        </a:solidFill>
                      </a:endParaRPr>
                    </a:p>
                  </a:txBody>
                  <a:tcPr marL="99057" marR="99057" marT="45702" marB="45702">
                    <a:solidFill>
                      <a:schemeClr val="bg1"/>
                    </a:solidFill>
                  </a:tcPr>
                </a:tc>
                <a:tc>
                  <a:txBody>
                    <a:bodyPr/>
                    <a:lstStyle/>
                    <a:p>
                      <a:pPr algn="ctr"/>
                      <a:r>
                        <a:rPr lang="fr-BE" sz="1000" b="1" i="1" noProof="0" dirty="0" smtClean="0">
                          <a:solidFill>
                            <a:srgbClr val="00B050"/>
                          </a:solidFill>
                        </a:rPr>
                        <a:t>(2)</a:t>
                      </a:r>
                    </a:p>
                    <a:p>
                      <a:pPr algn="ctr"/>
                      <a:r>
                        <a:rPr lang="fr-BE" sz="1000" b="1" i="1" noProof="0" dirty="0" smtClean="0">
                          <a:solidFill>
                            <a:srgbClr val="00B050"/>
                          </a:solidFill>
                        </a:rPr>
                        <a:t>+100%</a:t>
                      </a:r>
                      <a:endParaRPr lang="en-GB" sz="1000" b="1" i="1" noProof="0" dirty="0">
                        <a:solidFill>
                          <a:srgbClr val="00B050"/>
                        </a:solidFill>
                      </a:endParaRPr>
                    </a:p>
                  </a:txBody>
                  <a:tcPr marL="99057" marR="99057" marT="45702" marB="45702">
                    <a:solidFill>
                      <a:schemeClr val="bg1"/>
                    </a:solidFill>
                  </a:tcPr>
                </a:tc>
                <a:tc>
                  <a:txBody>
                    <a:bodyPr/>
                    <a:lstStyle/>
                    <a:p>
                      <a:pPr algn="ctr"/>
                      <a:r>
                        <a:rPr lang="fr-BE" sz="1000" b="1" i="1" noProof="0" dirty="0" smtClean="0">
                          <a:solidFill>
                            <a:srgbClr val="00B050"/>
                          </a:solidFill>
                        </a:rPr>
                        <a:t>(4)</a:t>
                      </a:r>
                    </a:p>
                    <a:p>
                      <a:pPr algn="ctr"/>
                      <a:r>
                        <a:rPr lang="fr-BE" sz="1000" b="1" i="1" noProof="0" dirty="0" smtClean="0">
                          <a:solidFill>
                            <a:srgbClr val="00B050"/>
                          </a:solidFill>
                        </a:rPr>
                        <a:t>+25%</a:t>
                      </a:r>
                      <a:endParaRPr lang="en-GB" sz="1000" b="1" i="1" noProof="0" dirty="0">
                        <a:solidFill>
                          <a:srgbClr val="00B050"/>
                        </a:solidFill>
                      </a:endParaRPr>
                    </a:p>
                  </a:txBody>
                  <a:tcPr marL="99057" marR="99057" marT="45702" marB="45702">
                    <a:solidFill>
                      <a:schemeClr val="bg1"/>
                    </a:solidFill>
                  </a:tcPr>
                </a:tc>
                <a:tc>
                  <a:txBody>
                    <a:bodyPr/>
                    <a:lstStyle/>
                    <a:p>
                      <a:pPr algn="ctr"/>
                      <a:r>
                        <a:rPr lang="fr-BE" sz="1000" b="1" i="1" noProof="0" dirty="0" smtClean="0">
                          <a:solidFill>
                            <a:srgbClr val="00B050"/>
                          </a:solidFill>
                        </a:rPr>
                        <a:t>(0)</a:t>
                      </a:r>
                    </a:p>
                    <a:p>
                      <a:pPr algn="ctr"/>
                      <a:r>
                        <a:rPr lang="fr-BE" sz="1000" b="1" i="1" noProof="0" dirty="0" smtClean="0">
                          <a:solidFill>
                            <a:srgbClr val="00B050"/>
                          </a:solidFill>
                        </a:rPr>
                        <a:t>-</a:t>
                      </a:r>
                      <a:endParaRPr lang="en-GB" sz="1000" b="1" i="1" noProof="0" dirty="0">
                        <a:solidFill>
                          <a:srgbClr val="00B050"/>
                        </a:solidFill>
                      </a:endParaRPr>
                    </a:p>
                  </a:txBody>
                  <a:tcPr marL="99057" marR="99057" marT="45702" marB="45702">
                    <a:lnR w="19050" cap="flat" cmpd="sng" algn="ctr">
                      <a:solidFill>
                        <a:scrgbClr r="0" g="0" b="0"/>
                      </a:solidFill>
                      <a:prstDash val="solid"/>
                      <a:round/>
                      <a:headEnd type="none" w="med" len="med"/>
                      <a:tailEnd type="none" w="med" len="med"/>
                    </a:lnR>
                    <a:solidFill>
                      <a:schemeClr val="bg1"/>
                    </a:solidFill>
                  </a:tcPr>
                </a:tc>
                <a:tc>
                  <a:txBody>
                    <a:bodyPr/>
                    <a:lstStyle/>
                    <a:p>
                      <a:pPr algn="ctr"/>
                      <a:r>
                        <a:rPr lang="fr-BE" sz="1000" b="1" i="1" noProof="0" dirty="0" smtClean="0">
                          <a:solidFill>
                            <a:srgbClr val="7030A0"/>
                          </a:solidFill>
                        </a:rPr>
                        <a:t>(140)</a:t>
                      </a:r>
                    </a:p>
                    <a:p>
                      <a:pPr algn="ctr"/>
                      <a:r>
                        <a:rPr lang="fr-BE" sz="1000" b="1" i="1" noProof="0" dirty="0" smtClean="0">
                          <a:solidFill>
                            <a:srgbClr val="7030A0"/>
                          </a:solidFill>
                        </a:rPr>
                        <a:t>+5%</a:t>
                      </a:r>
                      <a:endParaRPr lang="en-GB" sz="1000" b="1" i="1" noProof="0" dirty="0">
                        <a:solidFill>
                          <a:srgbClr val="7030A0"/>
                        </a:solidFill>
                      </a:endParaRPr>
                    </a:p>
                  </a:txBody>
                  <a:tcPr marL="99057" marR="99057" marT="45702" marB="45702">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solidFill>
                      <a:schemeClr val="bg1"/>
                    </a:solidFill>
                  </a:tcPr>
                </a:tc>
              </a:tr>
            </a:tbl>
          </a:graphicData>
        </a:graphic>
      </p:graphicFrame>
      <p:sp>
        <p:nvSpPr>
          <p:cNvPr id="56430" name="Rectangle 4"/>
          <p:cNvSpPr>
            <a:spLocks noChangeArrowheads="1"/>
          </p:cNvSpPr>
          <p:nvPr/>
        </p:nvSpPr>
        <p:spPr bwMode="auto">
          <a:xfrm>
            <a:off x="977900" y="6099472"/>
            <a:ext cx="878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0"/>
              </a:spcBef>
              <a:buFontTx/>
              <a:buNone/>
            </a:pPr>
            <a:r>
              <a:rPr lang="en-GB" altLang="en-US" sz="1200" i="1" dirty="0">
                <a:solidFill>
                  <a:srgbClr val="7030A0"/>
                </a:solidFill>
                <a:ea typeface="MS PGothic" pitchFamily="34" charset="-128"/>
              </a:rPr>
              <a:t>* The number of projects by region cannot be added considering that a project can cover different regions.</a:t>
            </a:r>
          </a:p>
          <a:p>
            <a:pPr eaLnBrk="1" hangingPunct="1">
              <a:spcBef>
                <a:spcPct val="0"/>
              </a:spcBef>
              <a:buFontTx/>
              <a:buNone/>
            </a:pPr>
            <a:endParaRPr lang="en-GB" altLang="en-US" sz="1200" i="1" dirty="0">
              <a:solidFill>
                <a:srgbClr val="7030A0"/>
              </a:solidFill>
              <a:ea typeface="MS PGothic" pitchFamily="34" charset="-128"/>
            </a:endParaRPr>
          </a:p>
        </p:txBody>
      </p:sp>
      <p:sp>
        <p:nvSpPr>
          <p:cNvPr id="7" name="Title 1"/>
          <p:cNvSpPr txBox="1">
            <a:spLocks/>
          </p:cNvSpPr>
          <p:nvPr/>
        </p:nvSpPr>
        <p:spPr bwMode="auto">
          <a:xfrm>
            <a:off x="139700" y="1073150"/>
            <a:ext cx="9626600" cy="519113"/>
          </a:xfrm>
          <a:prstGeom prst="rect">
            <a:avLst/>
          </a:prstGeom>
          <a:solidFill>
            <a:srgbClr val="00B0F0"/>
          </a:solidFill>
          <a:ln>
            <a:solidFill>
              <a:schemeClr val="tx2">
                <a:lumMod val="20000"/>
                <a:lumOff val="80000"/>
              </a:schemeClr>
            </a:solidFill>
          </a:ln>
          <a:extLst/>
        </p:spPr>
        <p:txBody>
          <a:bodyPr anchor="ctr"/>
          <a:lstStyle>
            <a:lvl1pPr algn="l" rtl="0" eaLnBrk="0" fontAlgn="base" hangingPunct="0">
              <a:spcBef>
                <a:spcPct val="0"/>
              </a:spcBef>
              <a:spcAft>
                <a:spcPct val="0"/>
              </a:spcAft>
              <a:defRPr sz="2800" b="1">
                <a:solidFill>
                  <a:srgbClr val="336699"/>
                </a:solidFill>
                <a:latin typeface="+mj-lt"/>
                <a:ea typeface="+mj-ea"/>
                <a:cs typeface="+mj-cs"/>
              </a:defRPr>
            </a:lvl1pPr>
            <a:lvl2pPr algn="l" rtl="0" eaLnBrk="0" fontAlgn="base" hangingPunct="0">
              <a:spcBef>
                <a:spcPct val="0"/>
              </a:spcBef>
              <a:spcAft>
                <a:spcPct val="0"/>
              </a:spcAft>
              <a:defRPr sz="2800" b="1">
                <a:solidFill>
                  <a:srgbClr val="336699"/>
                </a:solidFill>
                <a:latin typeface="Verdana" pitchFamily="34" charset="0"/>
              </a:defRPr>
            </a:lvl2pPr>
            <a:lvl3pPr algn="l" rtl="0" eaLnBrk="0" fontAlgn="base" hangingPunct="0">
              <a:spcBef>
                <a:spcPct val="0"/>
              </a:spcBef>
              <a:spcAft>
                <a:spcPct val="0"/>
              </a:spcAft>
              <a:defRPr sz="2800" b="1">
                <a:solidFill>
                  <a:srgbClr val="336699"/>
                </a:solidFill>
                <a:latin typeface="Verdana" pitchFamily="34" charset="0"/>
              </a:defRPr>
            </a:lvl3pPr>
            <a:lvl4pPr algn="l" rtl="0" eaLnBrk="0" fontAlgn="base" hangingPunct="0">
              <a:spcBef>
                <a:spcPct val="0"/>
              </a:spcBef>
              <a:spcAft>
                <a:spcPct val="0"/>
              </a:spcAft>
              <a:defRPr sz="2800" b="1">
                <a:solidFill>
                  <a:srgbClr val="336699"/>
                </a:solidFill>
                <a:latin typeface="Verdana" pitchFamily="34" charset="0"/>
              </a:defRPr>
            </a:lvl4pPr>
            <a:lvl5pPr algn="l" rtl="0" eaLnBrk="0" fontAlgn="base" hangingPunct="0">
              <a:spcBef>
                <a:spcPct val="0"/>
              </a:spcBef>
              <a:spcAft>
                <a:spcPct val="0"/>
              </a:spcAft>
              <a:defRPr sz="2800" b="1">
                <a:solidFill>
                  <a:srgbClr val="336699"/>
                </a:solidFill>
                <a:latin typeface="Verdana" pitchFamily="34" charset="0"/>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a:lstStyle>
          <a:p>
            <a:pPr algn="ctr">
              <a:defRPr/>
            </a:pPr>
            <a:r>
              <a:rPr lang="fr-BE" sz="2400" kern="0" dirty="0" err="1" smtClean="0">
                <a:solidFill>
                  <a:schemeClr val="bg1"/>
                </a:solidFill>
                <a:effectLst>
                  <a:outerShdw blurRad="38100" dist="38100" dir="2700000" algn="tl">
                    <a:srgbClr val="000000">
                      <a:alpha val="43137"/>
                    </a:srgbClr>
                  </a:outerShdw>
                </a:effectLst>
              </a:rPr>
              <a:t>Selection</a:t>
            </a:r>
            <a:r>
              <a:rPr lang="fr-BE" sz="2400" kern="0" dirty="0" smtClean="0">
                <a:solidFill>
                  <a:schemeClr val="bg1"/>
                </a:solidFill>
                <a:effectLst>
                  <a:outerShdw blurRad="38100" dist="38100" dir="2700000" algn="tl">
                    <a:srgbClr val="000000">
                      <a:alpha val="43137"/>
                    </a:srgbClr>
                  </a:outerShdw>
                </a:effectLst>
              </a:rPr>
              <a:t> </a:t>
            </a:r>
            <a:r>
              <a:rPr lang="fr-BE" sz="2400" kern="0" dirty="0" err="1" smtClean="0">
                <a:solidFill>
                  <a:schemeClr val="bg1"/>
                </a:solidFill>
                <a:effectLst>
                  <a:outerShdw blurRad="38100" dist="38100" dir="2700000" algn="tl">
                    <a:srgbClr val="000000">
                      <a:alpha val="43137"/>
                    </a:srgbClr>
                  </a:outerShdw>
                </a:effectLst>
              </a:rPr>
              <a:t>results</a:t>
            </a:r>
            <a:r>
              <a:rPr lang="fr-BE" sz="2400" kern="0" dirty="0" smtClean="0">
                <a:solidFill>
                  <a:schemeClr val="bg1"/>
                </a:solidFill>
                <a:effectLst>
                  <a:outerShdw blurRad="38100" dist="38100" dir="2700000" algn="tl">
                    <a:srgbClr val="000000">
                      <a:alpha val="43137"/>
                    </a:srgbClr>
                  </a:outerShdw>
                </a:effectLst>
              </a:rPr>
              <a:t> 2016</a:t>
            </a:r>
            <a:endParaRPr lang="en-GB" sz="2400" kern="0" dirty="0">
              <a:solidFill>
                <a:schemeClr val="bg1"/>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2"/>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defRPr/>
            </a:pPr>
            <a:fld id="{90500C06-3A56-4072-A595-11A785EF3A2C}" type="slidenum">
              <a:rPr lang="en-GB" altLang="en-US" sz="1400" smtClean="0">
                <a:solidFill>
                  <a:schemeClr val="tx1"/>
                </a:solidFill>
                <a:latin typeface="Arial" pitchFamily="34" charset="0"/>
              </a:rPr>
              <a:pPr eaLnBrk="1" hangingPunct="1">
                <a:defRPr/>
              </a:pPr>
              <a:t>31</a:t>
            </a:fld>
            <a:endParaRPr lang="en-GB" altLang="en-US" sz="1400" smtClean="0">
              <a:solidFill>
                <a:schemeClr val="tx1"/>
              </a:solidFill>
              <a:latin typeface="Arial" pitchFamily="34" charset="0"/>
            </a:endParaRPr>
          </a:p>
        </p:txBody>
      </p:sp>
      <p:pic>
        <p:nvPicPr>
          <p:cNvPr id="573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2133600"/>
            <a:ext cx="9626600"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139700" y="1073150"/>
            <a:ext cx="9626600" cy="704850"/>
          </a:xfrm>
          <a:prstGeom prst="rect">
            <a:avLst/>
          </a:prstGeom>
          <a:solidFill>
            <a:srgbClr val="00B0F0"/>
          </a:solidFill>
          <a:ln>
            <a:solidFill>
              <a:schemeClr val="tx2">
                <a:lumMod val="20000"/>
                <a:lumOff val="80000"/>
              </a:schemeClr>
            </a:solidFill>
          </a:ln>
          <a:extLst/>
        </p:spPr>
        <p:txBody>
          <a:bodyPr anchor="ctr"/>
          <a:lstStyle>
            <a:lvl1pPr algn="l" rtl="0" eaLnBrk="0" fontAlgn="base" hangingPunct="0">
              <a:spcBef>
                <a:spcPct val="0"/>
              </a:spcBef>
              <a:spcAft>
                <a:spcPct val="0"/>
              </a:spcAft>
              <a:defRPr sz="2800" b="1">
                <a:solidFill>
                  <a:srgbClr val="336699"/>
                </a:solidFill>
                <a:latin typeface="+mj-lt"/>
                <a:ea typeface="+mj-ea"/>
                <a:cs typeface="+mj-cs"/>
              </a:defRPr>
            </a:lvl1pPr>
            <a:lvl2pPr algn="l" rtl="0" eaLnBrk="0" fontAlgn="base" hangingPunct="0">
              <a:spcBef>
                <a:spcPct val="0"/>
              </a:spcBef>
              <a:spcAft>
                <a:spcPct val="0"/>
              </a:spcAft>
              <a:defRPr sz="2800" b="1">
                <a:solidFill>
                  <a:srgbClr val="336699"/>
                </a:solidFill>
                <a:latin typeface="Verdana" pitchFamily="34" charset="0"/>
              </a:defRPr>
            </a:lvl2pPr>
            <a:lvl3pPr algn="l" rtl="0" eaLnBrk="0" fontAlgn="base" hangingPunct="0">
              <a:spcBef>
                <a:spcPct val="0"/>
              </a:spcBef>
              <a:spcAft>
                <a:spcPct val="0"/>
              </a:spcAft>
              <a:defRPr sz="2800" b="1">
                <a:solidFill>
                  <a:srgbClr val="336699"/>
                </a:solidFill>
                <a:latin typeface="Verdana" pitchFamily="34" charset="0"/>
              </a:defRPr>
            </a:lvl3pPr>
            <a:lvl4pPr algn="l" rtl="0" eaLnBrk="0" fontAlgn="base" hangingPunct="0">
              <a:spcBef>
                <a:spcPct val="0"/>
              </a:spcBef>
              <a:spcAft>
                <a:spcPct val="0"/>
              </a:spcAft>
              <a:defRPr sz="2800" b="1">
                <a:solidFill>
                  <a:srgbClr val="336699"/>
                </a:solidFill>
                <a:latin typeface="Verdana" pitchFamily="34" charset="0"/>
              </a:defRPr>
            </a:lvl4pPr>
            <a:lvl5pPr algn="l" rtl="0" eaLnBrk="0" fontAlgn="base" hangingPunct="0">
              <a:spcBef>
                <a:spcPct val="0"/>
              </a:spcBef>
              <a:spcAft>
                <a:spcPct val="0"/>
              </a:spcAft>
              <a:defRPr sz="2800" b="1">
                <a:solidFill>
                  <a:srgbClr val="336699"/>
                </a:solidFill>
                <a:latin typeface="Verdana" pitchFamily="34" charset="0"/>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a:lstStyle>
          <a:p>
            <a:pPr algn="ctr">
              <a:defRPr/>
            </a:pPr>
            <a:r>
              <a:rPr lang="fr-BE" sz="2400" kern="0" dirty="0" err="1" smtClean="0">
                <a:solidFill>
                  <a:schemeClr val="bg1"/>
                </a:solidFill>
                <a:effectLst>
                  <a:outerShdw blurRad="38100" dist="38100" dir="2700000" algn="tl">
                    <a:srgbClr val="000000">
                      <a:alpha val="43137"/>
                    </a:srgbClr>
                  </a:outerShdw>
                </a:effectLst>
              </a:rPr>
              <a:t>Selection</a:t>
            </a:r>
            <a:r>
              <a:rPr lang="fr-BE" sz="2400" kern="0" dirty="0" smtClean="0">
                <a:solidFill>
                  <a:schemeClr val="bg1"/>
                </a:solidFill>
                <a:effectLst>
                  <a:outerShdw blurRad="38100" dist="38100" dir="2700000" algn="tl">
                    <a:srgbClr val="000000">
                      <a:alpha val="43137"/>
                    </a:srgbClr>
                  </a:outerShdw>
                </a:effectLst>
              </a:rPr>
              <a:t>: </a:t>
            </a:r>
            <a:r>
              <a:rPr lang="fr-BE" sz="2400" kern="0" dirty="0" err="1" smtClean="0">
                <a:solidFill>
                  <a:schemeClr val="bg1"/>
                </a:solidFill>
                <a:effectLst>
                  <a:outerShdw blurRad="38100" dist="38100" dir="2700000" algn="tl">
                    <a:srgbClr val="000000">
                      <a:alpha val="43137"/>
                    </a:srgbClr>
                  </a:outerShdw>
                </a:effectLst>
              </a:rPr>
              <a:t>evolution</a:t>
            </a:r>
            <a:r>
              <a:rPr lang="fr-BE" sz="2400" kern="0" dirty="0" smtClean="0">
                <a:solidFill>
                  <a:schemeClr val="bg1"/>
                </a:solidFill>
                <a:effectLst>
                  <a:outerShdw blurRad="38100" dist="38100" dir="2700000" algn="tl">
                    <a:srgbClr val="000000">
                      <a:alpha val="43137"/>
                    </a:srgbClr>
                  </a:outerShdw>
                </a:effectLst>
              </a:rPr>
              <a:t> of the applications (2015-2016)</a:t>
            </a:r>
            <a:endParaRPr lang="en-GB" sz="2400" kern="0" dirty="0">
              <a:solidFill>
                <a:schemeClr val="bg1"/>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2"/>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defRPr/>
            </a:pPr>
            <a:fld id="{F3015230-5E53-4033-B337-48B01E3FBEAC}" type="slidenum">
              <a:rPr lang="en-GB" altLang="en-US" sz="1400" smtClean="0">
                <a:solidFill>
                  <a:schemeClr val="tx1"/>
                </a:solidFill>
                <a:latin typeface="Arial" pitchFamily="34" charset="0"/>
              </a:rPr>
              <a:pPr eaLnBrk="1" hangingPunct="1">
                <a:defRPr/>
              </a:pPr>
              <a:t>32</a:t>
            </a:fld>
            <a:endParaRPr lang="en-GB" altLang="en-US" sz="1400" smtClean="0">
              <a:solidFill>
                <a:schemeClr val="tx1"/>
              </a:solidFill>
              <a:latin typeface="Arial" pitchFamily="34" charset="0"/>
            </a:endParaRPr>
          </a:p>
        </p:txBody>
      </p:sp>
      <p:pic>
        <p:nvPicPr>
          <p:cNvPr id="58371" name="Chart 1"/>
          <p:cNvPicPr>
            <a:picLocks noChangeArrowheads="1"/>
          </p:cNvPicPr>
          <p:nvPr/>
        </p:nvPicPr>
        <p:blipFill>
          <a:blip r:embed="rId3">
            <a:extLst>
              <a:ext uri="{28A0092B-C50C-407E-A947-70E740481C1C}">
                <a14:useLocalDpi xmlns:a14="http://schemas.microsoft.com/office/drawing/2010/main" val="0"/>
              </a:ext>
            </a:extLst>
          </a:blip>
          <a:srcRect b="-108"/>
          <a:stretch>
            <a:fillRect/>
          </a:stretch>
        </p:blipFill>
        <p:spPr bwMode="auto">
          <a:xfrm>
            <a:off x="139700" y="2349500"/>
            <a:ext cx="9626600"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139700" y="1073150"/>
            <a:ext cx="9626600" cy="704850"/>
          </a:xfrm>
          <a:prstGeom prst="rect">
            <a:avLst/>
          </a:prstGeom>
          <a:solidFill>
            <a:srgbClr val="00B0F0"/>
          </a:solidFill>
          <a:ln>
            <a:solidFill>
              <a:schemeClr val="tx2">
                <a:lumMod val="20000"/>
                <a:lumOff val="80000"/>
              </a:schemeClr>
            </a:solidFill>
          </a:ln>
          <a:extLst/>
        </p:spPr>
        <p:txBody>
          <a:bodyPr anchor="ctr"/>
          <a:lstStyle>
            <a:lvl1pPr algn="l" rtl="0" eaLnBrk="0" fontAlgn="base" hangingPunct="0">
              <a:spcBef>
                <a:spcPct val="0"/>
              </a:spcBef>
              <a:spcAft>
                <a:spcPct val="0"/>
              </a:spcAft>
              <a:defRPr sz="2800" b="1">
                <a:solidFill>
                  <a:srgbClr val="336699"/>
                </a:solidFill>
                <a:latin typeface="+mj-lt"/>
                <a:ea typeface="+mj-ea"/>
                <a:cs typeface="+mj-cs"/>
              </a:defRPr>
            </a:lvl1pPr>
            <a:lvl2pPr algn="l" rtl="0" eaLnBrk="0" fontAlgn="base" hangingPunct="0">
              <a:spcBef>
                <a:spcPct val="0"/>
              </a:spcBef>
              <a:spcAft>
                <a:spcPct val="0"/>
              </a:spcAft>
              <a:defRPr sz="2800" b="1">
                <a:solidFill>
                  <a:srgbClr val="336699"/>
                </a:solidFill>
                <a:latin typeface="Verdana" pitchFamily="34" charset="0"/>
              </a:defRPr>
            </a:lvl2pPr>
            <a:lvl3pPr algn="l" rtl="0" eaLnBrk="0" fontAlgn="base" hangingPunct="0">
              <a:spcBef>
                <a:spcPct val="0"/>
              </a:spcBef>
              <a:spcAft>
                <a:spcPct val="0"/>
              </a:spcAft>
              <a:defRPr sz="2800" b="1">
                <a:solidFill>
                  <a:srgbClr val="336699"/>
                </a:solidFill>
                <a:latin typeface="Verdana" pitchFamily="34" charset="0"/>
              </a:defRPr>
            </a:lvl3pPr>
            <a:lvl4pPr algn="l" rtl="0" eaLnBrk="0" fontAlgn="base" hangingPunct="0">
              <a:spcBef>
                <a:spcPct val="0"/>
              </a:spcBef>
              <a:spcAft>
                <a:spcPct val="0"/>
              </a:spcAft>
              <a:defRPr sz="2800" b="1">
                <a:solidFill>
                  <a:srgbClr val="336699"/>
                </a:solidFill>
                <a:latin typeface="Verdana" pitchFamily="34" charset="0"/>
              </a:defRPr>
            </a:lvl4pPr>
            <a:lvl5pPr algn="l" rtl="0" eaLnBrk="0" fontAlgn="base" hangingPunct="0">
              <a:spcBef>
                <a:spcPct val="0"/>
              </a:spcBef>
              <a:spcAft>
                <a:spcPct val="0"/>
              </a:spcAft>
              <a:defRPr sz="2800" b="1">
                <a:solidFill>
                  <a:srgbClr val="336699"/>
                </a:solidFill>
                <a:latin typeface="Verdana" pitchFamily="34" charset="0"/>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a:lstStyle>
          <a:p>
            <a:pPr algn="ctr">
              <a:defRPr/>
            </a:pPr>
            <a:r>
              <a:rPr lang="fr-BE" sz="2400" kern="0" dirty="0" smtClean="0">
                <a:solidFill>
                  <a:schemeClr val="bg1"/>
                </a:solidFill>
                <a:effectLst>
                  <a:outerShdw blurRad="38100" dist="38100" dir="2700000" algn="tl">
                    <a:srgbClr val="000000">
                      <a:alpha val="43137"/>
                    </a:srgbClr>
                  </a:outerShdw>
                </a:effectLst>
              </a:rPr>
              <a:t>Participation of the Programme countries in the 2016 </a:t>
            </a:r>
            <a:r>
              <a:rPr lang="fr-BE" sz="2400" kern="0" dirty="0" err="1" smtClean="0">
                <a:solidFill>
                  <a:schemeClr val="bg1"/>
                </a:solidFill>
                <a:effectLst>
                  <a:outerShdw blurRad="38100" dist="38100" dir="2700000" algn="tl">
                    <a:srgbClr val="000000">
                      <a:alpha val="43137"/>
                    </a:srgbClr>
                  </a:outerShdw>
                </a:effectLst>
              </a:rPr>
              <a:t>selected</a:t>
            </a:r>
            <a:r>
              <a:rPr lang="fr-BE" sz="2400" kern="0" dirty="0" smtClean="0">
                <a:solidFill>
                  <a:schemeClr val="bg1"/>
                </a:solidFill>
                <a:effectLst>
                  <a:outerShdw blurRad="38100" dist="38100" dir="2700000" algn="tl">
                    <a:srgbClr val="000000">
                      <a:alpha val="43137"/>
                    </a:srgbClr>
                  </a:outerShdw>
                </a:effectLst>
              </a:rPr>
              <a:t> </a:t>
            </a:r>
            <a:r>
              <a:rPr lang="fr-BE" sz="2400" kern="0" dirty="0" err="1" smtClean="0">
                <a:solidFill>
                  <a:schemeClr val="bg1"/>
                </a:solidFill>
                <a:effectLst>
                  <a:outerShdw blurRad="38100" dist="38100" dir="2700000" algn="tl">
                    <a:srgbClr val="000000">
                      <a:alpha val="43137"/>
                    </a:srgbClr>
                  </a:outerShdw>
                </a:effectLst>
              </a:rPr>
              <a:t>projects</a:t>
            </a:r>
            <a:endParaRPr lang="en-GB" sz="2400" kern="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2"/>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defRPr/>
            </a:pPr>
            <a:fld id="{E560EF4A-683B-4360-84F0-B639B651D344}" type="slidenum">
              <a:rPr lang="en-GB" altLang="en-US" sz="1400" smtClean="0">
                <a:solidFill>
                  <a:schemeClr val="tx1"/>
                </a:solidFill>
                <a:latin typeface="Arial" pitchFamily="34" charset="0"/>
              </a:rPr>
              <a:pPr eaLnBrk="1" hangingPunct="1">
                <a:defRPr/>
              </a:pPr>
              <a:t>33</a:t>
            </a:fld>
            <a:endParaRPr lang="en-GB" altLang="en-US" sz="1400" smtClean="0">
              <a:solidFill>
                <a:schemeClr val="tx1"/>
              </a:solidFill>
              <a:latin typeface="Arial" pitchFamily="34" charset="0"/>
            </a:endParaRPr>
          </a:p>
        </p:txBody>
      </p:sp>
      <p:pic>
        <p:nvPicPr>
          <p:cNvPr id="593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2349500"/>
            <a:ext cx="94329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139700" y="1047750"/>
            <a:ext cx="9626600" cy="1085850"/>
          </a:xfrm>
          <a:prstGeom prst="rect">
            <a:avLst/>
          </a:prstGeom>
          <a:solidFill>
            <a:srgbClr val="00B0F0"/>
          </a:solidFill>
          <a:ln>
            <a:solidFill>
              <a:schemeClr val="tx2">
                <a:lumMod val="20000"/>
                <a:lumOff val="80000"/>
              </a:schemeClr>
            </a:solidFill>
          </a:ln>
          <a:extLst/>
        </p:spPr>
        <p:txBody>
          <a:bodyPr anchor="ctr"/>
          <a:lstStyle>
            <a:lvl1pPr algn="l" rtl="0" eaLnBrk="0" fontAlgn="base" hangingPunct="0">
              <a:spcBef>
                <a:spcPct val="0"/>
              </a:spcBef>
              <a:spcAft>
                <a:spcPct val="0"/>
              </a:spcAft>
              <a:defRPr sz="2800" b="1">
                <a:solidFill>
                  <a:srgbClr val="336699"/>
                </a:solidFill>
                <a:latin typeface="+mj-lt"/>
                <a:ea typeface="+mj-ea"/>
                <a:cs typeface="+mj-cs"/>
              </a:defRPr>
            </a:lvl1pPr>
            <a:lvl2pPr algn="l" rtl="0" eaLnBrk="0" fontAlgn="base" hangingPunct="0">
              <a:spcBef>
                <a:spcPct val="0"/>
              </a:spcBef>
              <a:spcAft>
                <a:spcPct val="0"/>
              </a:spcAft>
              <a:defRPr sz="2800" b="1">
                <a:solidFill>
                  <a:srgbClr val="336699"/>
                </a:solidFill>
                <a:latin typeface="Verdana" pitchFamily="34" charset="0"/>
              </a:defRPr>
            </a:lvl2pPr>
            <a:lvl3pPr algn="l" rtl="0" eaLnBrk="0" fontAlgn="base" hangingPunct="0">
              <a:spcBef>
                <a:spcPct val="0"/>
              </a:spcBef>
              <a:spcAft>
                <a:spcPct val="0"/>
              </a:spcAft>
              <a:defRPr sz="2800" b="1">
                <a:solidFill>
                  <a:srgbClr val="336699"/>
                </a:solidFill>
                <a:latin typeface="Verdana" pitchFamily="34" charset="0"/>
              </a:defRPr>
            </a:lvl3pPr>
            <a:lvl4pPr algn="l" rtl="0" eaLnBrk="0" fontAlgn="base" hangingPunct="0">
              <a:spcBef>
                <a:spcPct val="0"/>
              </a:spcBef>
              <a:spcAft>
                <a:spcPct val="0"/>
              </a:spcAft>
              <a:defRPr sz="2800" b="1">
                <a:solidFill>
                  <a:srgbClr val="336699"/>
                </a:solidFill>
                <a:latin typeface="Verdana" pitchFamily="34" charset="0"/>
              </a:defRPr>
            </a:lvl4pPr>
            <a:lvl5pPr algn="l" rtl="0" eaLnBrk="0" fontAlgn="base" hangingPunct="0">
              <a:spcBef>
                <a:spcPct val="0"/>
              </a:spcBef>
              <a:spcAft>
                <a:spcPct val="0"/>
              </a:spcAft>
              <a:defRPr sz="2800" b="1">
                <a:solidFill>
                  <a:srgbClr val="336699"/>
                </a:solidFill>
                <a:latin typeface="Verdana" pitchFamily="34" charset="0"/>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a:lstStyle>
          <a:p>
            <a:pPr algn="ctr">
              <a:defRPr/>
            </a:pPr>
            <a:endParaRPr lang="fr-BE" sz="2400" kern="0" dirty="0" smtClean="0">
              <a:solidFill>
                <a:schemeClr val="bg1"/>
              </a:solidFill>
              <a:effectLst>
                <a:outerShdw blurRad="38100" dist="38100" dir="2700000" algn="tl">
                  <a:srgbClr val="000000">
                    <a:alpha val="43137"/>
                  </a:srgbClr>
                </a:outerShdw>
              </a:effectLst>
            </a:endParaRPr>
          </a:p>
          <a:p>
            <a:pPr algn="ctr">
              <a:defRPr/>
            </a:pPr>
            <a:r>
              <a:rPr lang="fr-BE" sz="2400" kern="0" dirty="0" smtClean="0">
                <a:solidFill>
                  <a:schemeClr val="bg1"/>
                </a:solidFill>
                <a:effectLst>
                  <a:outerShdw blurRad="38100" dist="38100" dir="2700000" algn="tl">
                    <a:srgbClr val="000000">
                      <a:alpha val="43137"/>
                    </a:srgbClr>
                  </a:outerShdw>
                </a:effectLst>
              </a:rPr>
              <a:t>Participation </a:t>
            </a:r>
            <a:r>
              <a:rPr lang="fr-BE" sz="2400" kern="0" dirty="0">
                <a:solidFill>
                  <a:schemeClr val="bg1"/>
                </a:solidFill>
                <a:effectLst>
                  <a:outerShdw blurRad="38100" dist="38100" dir="2700000" algn="tl">
                    <a:srgbClr val="000000">
                      <a:alpha val="43137"/>
                    </a:srgbClr>
                  </a:outerShdw>
                </a:effectLst>
              </a:rPr>
              <a:t>of the P</a:t>
            </a:r>
            <a:r>
              <a:rPr lang="fr-BE" sz="2400" kern="0" dirty="0" smtClean="0">
                <a:solidFill>
                  <a:schemeClr val="bg1"/>
                </a:solidFill>
                <a:effectLst>
                  <a:outerShdw blurRad="38100" dist="38100" dir="2700000" algn="tl">
                    <a:srgbClr val="000000">
                      <a:alpha val="43137"/>
                    </a:srgbClr>
                  </a:outerShdw>
                </a:effectLst>
              </a:rPr>
              <a:t>artner </a:t>
            </a:r>
            <a:r>
              <a:rPr lang="fr-BE" sz="2400" kern="0" dirty="0">
                <a:solidFill>
                  <a:schemeClr val="bg1"/>
                </a:solidFill>
                <a:effectLst>
                  <a:outerShdw blurRad="38100" dist="38100" dir="2700000" algn="tl">
                    <a:srgbClr val="000000">
                      <a:alpha val="43137"/>
                    </a:srgbClr>
                  </a:outerShdw>
                </a:effectLst>
              </a:rPr>
              <a:t>countries in the 2016 </a:t>
            </a:r>
            <a:r>
              <a:rPr lang="fr-BE" sz="2400" kern="0" dirty="0" err="1">
                <a:solidFill>
                  <a:schemeClr val="bg1"/>
                </a:solidFill>
                <a:effectLst>
                  <a:outerShdw blurRad="38100" dist="38100" dir="2700000" algn="tl">
                    <a:srgbClr val="000000">
                      <a:alpha val="43137"/>
                    </a:srgbClr>
                  </a:outerShdw>
                </a:effectLst>
              </a:rPr>
              <a:t>selected</a:t>
            </a:r>
            <a:r>
              <a:rPr lang="fr-BE" sz="2400" kern="0" dirty="0">
                <a:solidFill>
                  <a:schemeClr val="bg1"/>
                </a:solidFill>
                <a:effectLst>
                  <a:outerShdw blurRad="38100" dist="38100" dir="2700000" algn="tl">
                    <a:srgbClr val="000000">
                      <a:alpha val="43137"/>
                    </a:srgbClr>
                  </a:outerShdw>
                </a:effectLst>
              </a:rPr>
              <a:t> </a:t>
            </a:r>
            <a:r>
              <a:rPr lang="fr-BE" sz="2400" kern="0" dirty="0" err="1">
                <a:solidFill>
                  <a:schemeClr val="bg1"/>
                </a:solidFill>
                <a:effectLst>
                  <a:outerShdw blurRad="38100" dist="38100" dir="2700000" algn="tl">
                    <a:srgbClr val="000000">
                      <a:alpha val="43137"/>
                    </a:srgbClr>
                  </a:outerShdw>
                </a:effectLst>
              </a:rPr>
              <a:t>projects</a:t>
            </a:r>
            <a:endParaRPr lang="en-GB" sz="2400" kern="0" dirty="0">
              <a:solidFill>
                <a:schemeClr val="bg1"/>
              </a:solidFill>
              <a:effectLst>
                <a:outerShdw blurRad="38100" dist="38100" dir="2700000" algn="tl">
                  <a:srgbClr val="000000">
                    <a:alpha val="43137"/>
                  </a:srgbClr>
                </a:outerShdw>
              </a:effectLst>
            </a:endParaRPr>
          </a:p>
          <a:p>
            <a:pPr algn="ctr">
              <a:defRPr/>
            </a:pPr>
            <a:endParaRPr lang="en-GB" sz="2400" kern="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1892300"/>
            <a:ext cx="9745663" cy="4339650"/>
          </a:xfrm>
          <a:prstGeom prst="rect">
            <a:avLst/>
          </a:prstGeom>
          <a:noFill/>
        </p:spPr>
        <p:txBody>
          <a:bodyPr wrap="square">
            <a:spAutoFit/>
          </a:bodyPr>
          <a:lstStyle>
            <a:defPPr>
              <a:defRPr lang="de-DE"/>
            </a:defPPr>
            <a:lvl1pPr>
              <a:defRPr sz="2400">
                <a:solidFill>
                  <a:srgbClr val="002060"/>
                </a:solidFill>
              </a:defRPr>
            </a:lvl1pPr>
          </a:lstStyle>
          <a:p>
            <a:pPr marL="285750" indent="-285750" algn="just">
              <a:spcBef>
                <a:spcPts val="600"/>
              </a:spcBef>
              <a:spcAft>
                <a:spcPts val="600"/>
              </a:spcAft>
              <a:buFont typeface="Wingdings" panose="05000000000000000000" pitchFamily="2" charset="2"/>
              <a:buChar char="Ø"/>
            </a:pPr>
            <a:r>
              <a:rPr lang="en-GB" sz="1800" kern="0" dirty="0" smtClean="0">
                <a:solidFill>
                  <a:srgbClr val="336699"/>
                </a:solidFill>
                <a:latin typeface="+mn-lt"/>
                <a:cs typeface="+mn-cs"/>
              </a:rPr>
              <a:t>Keep </a:t>
            </a:r>
            <a:r>
              <a:rPr lang="en-GB" sz="1800" kern="0" dirty="0">
                <a:solidFill>
                  <a:srgbClr val="336699"/>
                </a:solidFill>
                <a:latin typeface="+mn-lt"/>
                <a:cs typeface="+mn-cs"/>
              </a:rPr>
              <a:t>on intensifying efforts to encourage the cooperation with Asian </a:t>
            </a:r>
            <a:r>
              <a:rPr lang="en-GB" sz="1800" kern="0" dirty="0" smtClean="0">
                <a:solidFill>
                  <a:srgbClr val="336699"/>
                </a:solidFill>
                <a:latin typeface="+mn-lt"/>
                <a:cs typeface="+mn-cs"/>
              </a:rPr>
              <a:t>countries; </a:t>
            </a:r>
            <a:endParaRPr lang="en-GB" sz="1800" kern="0" dirty="0">
              <a:solidFill>
                <a:srgbClr val="336699"/>
              </a:solidFill>
              <a:latin typeface="+mn-lt"/>
              <a:cs typeface="+mn-cs"/>
            </a:endParaRPr>
          </a:p>
          <a:p>
            <a:pPr marL="285750" indent="-285750" algn="just">
              <a:spcBef>
                <a:spcPts val="600"/>
              </a:spcBef>
              <a:spcAft>
                <a:spcPts val="600"/>
              </a:spcAft>
              <a:buFont typeface="Wingdings" panose="05000000000000000000" pitchFamily="2" charset="2"/>
              <a:buChar char="Ø"/>
            </a:pPr>
            <a:r>
              <a:rPr lang="en-GB" sz="1800" kern="0" dirty="0">
                <a:solidFill>
                  <a:srgbClr val="336699"/>
                </a:solidFill>
                <a:latin typeface="+mn-lt"/>
                <a:cs typeface="+mn-cs"/>
              </a:rPr>
              <a:t>Disseminate widely the new opportunity to cooperate with ACP countries, in particular Caribbean and Pacific </a:t>
            </a:r>
            <a:r>
              <a:rPr lang="en-GB" sz="1800" kern="0" dirty="0" smtClean="0">
                <a:solidFill>
                  <a:srgbClr val="336699"/>
                </a:solidFill>
                <a:latin typeface="+mn-lt"/>
                <a:cs typeface="+mn-cs"/>
              </a:rPr>
              <a:t>Countries;</a:t>
            </a:r>
            <a:endParaRPr lang="en-GB" sz="1800" kern="0" dirty="0">
              <a:solidFill>
                <a:srgbClr val="336699"/>
              </a:solidFill>
              <a:latin typeface="+mn-lt"/>
              <a:cs typeface="+mn-cs"/>
            </a:endParaRPr>
          </a:p>
          <a:p>
            <a:pPr marL="285750" indent="-285750" algn="just">
              <a:spcBef>
                <a:spcPts val="600"/>
              </a:spcBef>
              <a:spcAft>
                <a:spcPts val="600"/>
              </a:spcAft>
              <a:buFont typeface="Wingdings" panose="05000000000000000000" pitchFamily="2" charset="2"/>
              <a:buChar char="Ø"/>
            </a:pPr>
            <a:r>
              <a:rPr lang="en-GB" sz="1800" kern="0" dirty="0">
                <a:solidFill>
                  <a:srgbClr val="336699"/>
                </a:solidFill>
                <a:latin typeface="+mn-lt"/>
                <a:cs typeface="+mn-cs"/>
              </a:rPr>
              <a:t>Pay particular attention to the eligibility criteria, mainly minimum number of nationally recognised HEIs in </a:t>
            </a:r>
            <a:r>
              <a:rPr lang="en-GB" sz="1800" kern="0" dirty="0" smtClean="0">
                <a:solidFill>
                  <a:srgbClr val="336699"/>
                </a:solidFill>
                <a:latin typeface="+mn-lt"/>
                <a:cs typeface="+mn-cs"/>
              </a:rPr>
              <a:t>consortia;</a:t>
            </a:r>
            <a:endParaRPr lang="en-GB" sz="1800" kern="0" dirty="0">
              <a:solidFill>
                <a:srgbClr val="336699"/>
              </a:solidFill>
              <a:latin typeface="+mn-lt"/>
              <a:cs typeface="+mn-cs"/>
            </a:endParaRPr>
          </a:p>
          <a:p>
            <a:pPr marL="285750" indent="-285750" algn="just">
              <a:spcBef>
                <a:spcPts val="600"/>
              </a:spcBef>
              <a:spcAft>
                <a:spcPts val="600"/>
              </a:spcAft>
              <a:buFont typeface="Wingdings" panose="05000000000000000000" pitchFamily="2" charset="2"/>
              <a:buChar char="Ø"/>
            </a:pPr>
            <a:r>
              <a:rPr lang="en-GB" sz="1800" kern="0" dirty="0">
                <a:solidFill>
                  <a:srgbClr val="336699"/>
                </a:solidFill>
                <a:latin typeface="+mn-lt"/>
                <a:cs typeface="+mn-cs"/>
              </a:rPr>
              <a:t>Encourage the diversification of projects in terms of overall and specific objectives, activities, target groups and consortium </a:t>
            </a:r>
            <a:r>
              <a:rPr lang="en-GB" sz="1800" kern="0" dirty="0" smtClean="0">
                <a:solidFill>
                  <a:srgbClr val="336699"/>
                </a:solidFill>
                <a:latin typeface="+mn-lt"/>
                <a:cs typeface="+mn-cs"/>
              </a:rPr>
              <a:t>composition;</a:t>
            </a:r>
            <a:endParaRPr lang="en-GB" sz="1800" kern="0" dirty="0">
              <a:solidFill>
                <a:srgbClr val="336699"/>
              </a:solidFill>
              <a:latin typeface="+mn-lt"/>
              <a:cs typeface="+mn-cs"/>
            </a:endParaRPr>
          </a:p>
          <a:p>
            <a:pPr marL="285750" indent="-285750" algn="just">
              <a:spcBef>
                <a:spcPts val="600"/>
              </a:spcBef>
              <a:spcAft>
                <a:spcPts val="600"/>
              </a:spcAft>
              <a:buFont typeface="Wingdings" panose="05000000000000000000" pitchFamily="2" charset="2"/>
              <a:buChar char="Ø"/>
            </a:pPr>
            <a:r>
              <a:rPr lang="en-GB" sz="1800" kern="0" dirty="0">
                <a:solidFill>
                  <a:srgbClr val="336699"/>
                </a:solidFill>
                <a:latin typeface="+mn-lt"/>
                <a:cs typeface="+mn-cs"/>
              </a:rPr>
              <a:t>Revision of national and regional priorities will start early in 2017 (applicable to the 2018 call</a:t>
            </a:r>
            <a:r>
              <a:rPr lang="en-GB" sz="1800" kern="0" dirty="0" smtClean="0">
                <a:solidFill>
                  <a:srgbClr val="336699"/>
                </a:solidFill>
                <a:latin typeface="+mn-lt"/>
                <a:cs typeface="+mn-cs"/>
              </a:rPr>
              <a:t>);</a:t>
            </a:r>
          </a:p>
          <a:p>
            <a:pPr marL="342900" indent="-342900" algn="just">
              <a:spcBef>
                <a:spcPts val="600"/>
              </a:spcBef>
              <a:spcAft>
                <a:spcPts val="600"/>
              </a:spcAft>
              <a:buFont typeface="Wingdings" panose="05000000000000000000" pitchFamily="2" charset="2"/>
              <a:buChar char="ü"/>
              <a:defRPr/>
            </a:pPr>
            <a:r>
              <a:rPr lang="en-GB" sz="1800" kern="0" dirty="0">
                <a:solidFill>
                  <a:srgbClr val="336699"/>
                </a:solidFill>
              </a:rPr>
              <a:t>Insist on the need to empower the Partner Country partners from the early stages of the proposal preparation;</a:t>
            </a:r>
          </a:p>
          <a:p>
            <a:pPr marL="342900" indent="-342900" algn="just">
              <a:spcBef>
                <a:spcPts val="600"/>
              </a:spcBef>
              <a:spcAft>
                <a:spcPts val="600"/>
              </a:spcAft>
              <a:buFont typeface="Wingdings" panose="05000000000000000000" pitchFamily="2" charset="2"/>
              <a:buChar char="ü"/>
              <a:defRPr/>
            </a:pPr>
            <a:r>
              <a:rPr lang="en-GB" sz="1800" kern="0" dirty="0">
                <a:solidFill>
                  <a:srgbClr val="336699"/>
                </a:solidFill>
              </a:rPr>
              <a:t>Be innovative in the content and methodologies described in your application</a:t>
            </a:r>
            <a:r>
              <a:rPr lang="en-GB" sz="1800" kern="0" dirty="0" smtClean="0">
                <a:solidFill>
                  <a:srgbClr val="336699"/>
                </a:solidFill>
              </a:rPr>
              <a:t>.</a:t>
            </a:r>
            <a:endParaRPr lang="en-GB" sz="1800" dirty="0">
              <a:cs typeface="Arial" pitchFamily="34" charset="0"/>
            </a:endParaRPr>
          </a:p>
        </p:txBody>
      </p:sp>
      <p:sp>
        <p:nvSpPr>
          <p:cNvPr id="8" name="Title 2"/>
          <p:cNvSpPr txBox="1">
            <a:spLocks/>
          </p:cNvSpPr>
          <p:nvPr/>
        </p:nvSpPr>
        <p:spPr bwMode="auto">
          <a:xfrm>
            <a:off x="271463" y="1171575"/>
            <a:ext cx="9474200" cy="4826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b="1">
                <a:solidFill>
                  <a:srgbClr val="336699"/>
                </a:solidFill>
                <a:latin typeface="+mj-lt"/>
                <a:ea typeface="+mj-ea"/>
                <a:cs typeface="+mj-cs"/>
              </a:defRPr>
            </a:lvl1pPr>
            <a:lvl2pPr algn="l" rtl="0" eaLnBrk="0" fontAlgn="base" hangingPunct="0">
              <a:spcBef>
                <a:spcPct val="0"/>
              </a:spcBef>
              <a:spcAft>
                <a:spcPct val="0"/>
              </a:spcAft>
              <a:defRPr sz="2800" b="1">
                <a:solidFill>
                  <a:srgbClr val="336699"/>
                </a:solidFill>
                <a:latin typeface="Verdana" pitchFamily="34" charset="0"/>
              </a:defRPr>
            </a:lvl2pPr>
            <a:lvl3pPr algn="l" rtl="0" eaLnBrk="0" fontAlgn="base" hangingPunct="0">
              <a:spcBef>
                <a:spcPct val="0"/>
              </a:spcBef>
              <a:spcAft>
                <a:spcPct val="0"/>
              </a:spcAft>
              <a:defRPr sz="2800" b="1">
                <a:solidFill>
                  <a:srgbClr val="336699"/>
                </a:solidFill>
                <a:latin typeface="Verdana" pitchFamily="34" charset="0"/>
              </a:defRPr>
            </a:lvl3pPr>
            <a:lvl4pPr algn="l" rtl="0" eaLnBrk="0" fontAlgn="base" hangingPunct="0">
              <a:spcBef>
                <a:spcPct val="0"/>
              </a:spcBef>
              <a:spcAft>
                <a:spcPct val="0"/>
              </a:spcAft>
              <a:defRPr sz="2800" b="1">
                <a:solidFill>
                  <a:srgbClr val="336699"/>
                </a:solidFill>
                <a:latin typeface="Verdana" pitchFamily="34" charset="0"/>
              </a:defRPr>
            </a:lvl4pPr>
            <a:lvl5pPr algn="l" rtl="0" eaLnBrk="0" fontAlgn="base" hangingPunct="0">
              <a:spcBef>
                <a:spcPct val="0"/>
              </a:spcBef>
              <a:spcAft>
                <a:spcPct val="0"/>
              </a:spcAft>
              <a:defRPr sz="2800" b="1">
                <a:solidFill>
                  <a:srgbClr val="336699"/>
                </a:solidFill>
                <a:latin typeface="Verdana" pitchFamily="34" charset="0"/>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a:lstStyle>
          <a:p>
            <a:pPr algn="ctr">
              <a:defRPr/>
            </a:pPr>
            <a:r>
              <a:rPr lang="fr-BE" sz="2400" kern="0" dirty="0" smtClean="0">
                <a:solidFill>
                  <a:schemeClr val="bg1"/>
                </a:solidFill>
                <a:effectLst>
                  <a:outerShdw blurRad="38100" dist="38100" dir="2700000" algn="tl">
                    <a:srgbClr val="000000">
                      <a:alpha val="43137"/>
                    </a:srgbClr>
                  </a:outerShdw>
                </a:effectLst>
              </a:rPr>
              <a:t/>
            </a:r>
            <a:br>
              <a:rPr lang="fr-BE" sz="2400" kern="0" dirty="0" smtClean="0">
                <a:solidFill>
                  <a:schemeClr val="bg1"/>
                </a:solidFill>
                <a:effectLst>
                  <a:outerShdw blurRad="38100" dist="38100" dir="2700000" algn="tl">
                    <a:srgbClr val="000000">
                      <a:alpha val="43137"/>
                    </a:srgbClr>
                  </a:outerShdw>
                </a:effectLst>
              </a:rPr>
            </a:br>
            <a:r>
              <a:rPr lang="en-GB" sz="2400" kern="0" dirty="0" smtClean="0">
                <a:solidFill>
                  <a:schemeClr val="bg1"/>
                </a:solidFill>
                <a:effectLst>
                  <a:outerShdw blurRad="38100" dist="38100" dir="2700000" algn="tl">
                    <a:srgbClr val="000000">
                      <a:alpha val="43137"/>
                    </a:srgbClr>
                  </a:outerShdw>
                </a:effectLst>
              </a:rPr>
              <a:t>Key </a:t>
            </a:r>
            <a:r>
              <a:rPr lang="en-GB" sz="2400" kern="0" dirty="0">
                <a:solidFill>
                  <a:schemeClr val="bg1"/>
                </a:solidFill>
                <a:effectLst>
                  <a:outerShdw blurRad="38100" dist="38100" dir="2700000" algn="tl">
                    <a:srgbClr val="000000">
                      <a:alpha val="43137"/>
                    </a:srgbClr>
                  </a:outerShdw>
                </a:effectLst>
              </a:rPr>
              <a:t>messages for the </a:t>
            </a:r>
            <a:r>
              <a:rPr lang="en-GB" sz="2400" kern="0" dirty="0" smtClean="0">
                <a:solidFill>
                  <a:schemeClr val="bg1"/>
                </a:solidFill>
                <a:effectLst>
                  <a:outerShdw blurRad="38100" dist="38100" dir="2700000" algn="tl">
                    <a:srgbClr val="000000">
                      <a:alpha val="43137"/>
                    </a:srgbClr>
                  </a:outerShdw>
                </a:effectLst>
              </a:rPr>
              <a:t>3</a:t>
            </a:r>
            <a:r>
              <a:rPr lang="en-GB" sz="2400" kern="0" baseline="30000" dirty="0" smtClean="0">
                <a:solidFill>
                  <a:schemeClr val="bg1"/>
                </a:solidFill>
                <a:effectLst>
                  <a:outerShdw blurRad="38100" dist="38100" dir="2700000" algn="tl">
                    <a:srgbClr val="000000">
                      <a:alpha val="43137"/>
                    </a:srgbClr>
                  </a:outerShdw>
                </a:effectLst>
              </a:rPr>
              <a:t>rd</a:t>
            </a:r>
            <a:r>
              <a:rPr lang="en-GB" sz="2400" kern="0" dirty="0" smtClean="0">
                <a:solidFill>
                  <a:schemeClr val="bg1"/>
                </a:solidFill>
                <a:effectLst>
                  <a:outerShdw blurRad="38100" dist="38100" dir="2700000" algn="tl">
                    <a:srgbClr val="000000">
                      <a:alpha val="43137"/>
                    </a:srgbClr>
                  </a:outerShdw>
                </a:effectLst>
              </a:rPr>
              <a:t> Call</a:t>
            </a:r>
            <a:endParaRPr lang="en-GB" sz="2400" kern="0" dirty="0">
              <a:solidFill>
                <a:schemeClr val="bg1"/>
              </a:solidFill>
              <a:effectLst>
                <a:outerShdw blurRad="38100" dist="38100" dir="2700000" algn="tl">
                  <a:srgbClr val="000000">
                    <a:alpha val="43137"/>
                  </a:srgbClr>
                </a:outerShdw>
              </a:effectLst>
            </a:endParaRPr>
          </a:p>
          <a:p>
            <a:pPr>
              <a:defRPr/>
            </a:pPr>
            <a:r>
              <a:rPr lang="en-US" sz="2400" kern="0" dirty="0" smtClean="0">
                <a:solidFill>
                  <a:schemeClr val="bg1"/>
                </a:solidFill>
                <a:effectLst>
                  <a:outerShdw blurRad="38100" dist="38100" dir="2700000" algn="tl">
                    <a:srgbClr val="000000">
                      <a:alpha val="43137"/>
                    </a:srgbClr>
                  </a:outerShdw>
                </a:effectLst>
              </a:rPr>
              <a:t>				</a:t>
            </a:r>
            <a:endParaRPr lang="en-GB" sz="3500" kern="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10333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285750" y="1174750"/>
            <a:ext cx="9474200" cy="527050"/>
          </a:xfrm>
          <a:prstGeom prst="roundRect">
            <a:avLst/>
          </a:prstGeom>
          <a:solidFill>
            <a:srgbClr val="00B0F0"/>
          </a:solidFill>
          <a:ln>
            <a:solidFill>
              <a:schemeClr val="tx2">
                <a:lumMod val="20000"/>
                <a:lumOff val="8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spcBef>
                <a:spcPct val="50000"/>
              </a:spcBef>
              <a:defRPr/>
            </a:pPr>
            <a:r>
              <a:rPr lang="fr-BE" sz="2800" b="1" kern="0" dirty="0">
                <a:solidFill>
                  <a:schemeClr val="bg1"/>
                </a:solidFill>
                <a:ea typeface="+mj-ea"/>
                <a:cs typeface="+mj-cs"/>
              </a:rPr>
              <a:t>Indicative Budget </a:t>
            </a:r>
            <a:r>
              <a:rPr lang="fr-BE" sz="2800" b="1" kern="0" dirty="0" smtClean="0">
                <a:solidFill>
                  <a:schemeClr val="bg1"/>
                </a:solidFill>
                <a:ea typeface="+mj-ea"/>
                <a:cs typeface="+mj-cs"/>
              </a:rPr>
              <a:t>for </a:t>
            </a:r>
            <a:r>
              <a:rPr lang="fr-BE" sz="2800" b="1" kern="0" dirty="0">
                <a:solidFill>
                  <a:schemeClr val="bg1"/>
                </a:solidFill>
                <a:ea typeface="+mj-ea"/>
                <a:cs typeface="+mj-cs"/>
              </a:rPr>
              <a:t>2017 Call</a:t>
            </a:r>
            <a:endParaRPr lang="en-GB" sz="2800"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905000"/>
            <a:ext cx="9328150" cy="44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solidFill>
            <a:srgbClr val="00B0F0"/>
          </a:solidFill>
          <a:ln>
            <a:solidFill>
              <a:schemeClr val="bg2">
                <a:lumMod val="90000"/>
              </a:schemeClr>
            </a:solidFill>
          </a:ln>
        </p:spPr>
        <p:txBody>
          <a:bodyPr/>
          <a:lstStyle/>
          <a:p>
            <a:pPr eaLnBrk="1" hangingPunct="1">
              <a:defRPr/>
            </a:pPr>
            <a:r>
              <a:rPr lang="en-GB" sz="2000" dirty="0" smtClean="0">
                <a:solidFill>
                  <a:schemeClr val="bg1"/>
                </a:solidFill>
                <a:effectLst>
                  <a:outerShdw blurRad="38100" dist="38100" dir="2700000" algn="tl">
                    <a:srgbClr val="000000">
                      <a:alpha val="43137"/>
                    </a:srgbClr>
                  </a:outerShdw>
                </a:effectLst>
              </a:rPr>
              <a:t>Application and Selection procedure</a:t>
            </a:r>
            <a:r>
              <a:rPr lang="en-GB" sz="2000" dirty="0" smtClean="0">
                <a:effectLst>
                  <a:outerShdw blurRad="38100" dist="38100" dir="2700000" algn="tl">
                    <a:srgbClr val="000000">
                      <a:alpha val="43137"/>
                    </a:srgbClr>
                  </a:outerShdw>
                </a:effectLst>
              </a:rPr>
              <a:t/>
            </a:r>
            <a:br>
              <a:rPr lang="en-GB" sz="2000" dirty="0" smtClean="0">
                <a:effectLst>
                  <a:outerShdw blurRad="38100" dist="38100" dir="2700000" algn="tl">
                    <a:srgbClr val="000000">
                      <a:alpha val="43137"/>
                    </a:srgbClr>
                  </a:outerShdw>
                </a:effectLst>
              </a:rPr>
            </a:br>
            <a:r>
              <a:rPr lang="en-GB" sz="2000" dirty="0" smtClean="0">
                <a:solidFill>
                  <a:schemeClr val="bg1"/>
                </a:solidFill>
                <a:effectLst>
                  <a:outerShdw blurRad="38100" dist="38100" dir="2700000" algn="tl">
                    <a:srgbClr val="000000">
                      <a:alpha val="43137"/>
                    </a:srgbClr>
                  </a:outerShdw>
                </a:effectLst>
              </a:rPr>
              <a:t>Indicative roadmap for selection process-CBHE</a:t>
            </a:r>
          </a:p>
        </p:txBody>
      </p:sp>
      <p:sp>
        <p:nvSpPr>
          <p:cNvPr id="49187"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rgbClr val="FF0000"/>
                </a:solidFill>
                <a:latin typeface="Verdana" pitchFamily="34" charset="0"/>
                <a:sym typeface="Webdings" pitchFamily="18" charset="2"/>
              </a:defRPr>
            </a:lvl1pPr>
            <a:lvl2pPr marL="742950" indent="-285750" eaLnBrk="0" hangingPunct="0">
              <a:spcBef>
                <a:spcPct val="50000"/>
              </a:spcBef>
              <a:defRPr sz="2400">
                <a:solidFill>
                  <a:srgbClr val="FF0000"/>
                </a:solidFill>
                <a:latin typeface="Verdana" pitchFamily="34" charset="0"/>
                <a:sym typeface="Webdings" pitchFamily="18" charset="2"/>
              </a:defRPr>
            </a:lvl2pPr>
            <a:lvl3pPr marL="1143000" indent="-228600" eaLnBrk="0" hangingPunct="0">
              <a:spcBef>
                <a:spcPct val="50000"/>
              </a:spcBef>
              <a:defRPr sz="2400">
                <a:solidFill>
                  <a:srgbClr val="FF0000"/>
                </a:solidFill>
                <a:latin typeface="Verdana" pitchFamily="34" charset="0"/>
                <a:sym typeface="Webdings" pitchFamily="18" charset="2"/>
              </a:defRPr>
            </a:lvl3pPr>
            <a:lvl4pPr marL="1600200" indent="-228600" eaLnBrk="0" hangingPunct="0">
              <a:spcBef>
                <a:spcPct val="50000"/>
              </a:spcBef>
              <a:defRPr sz="2400">
                <a:solidFill>
                  <a:srgbClr val="FF0000"/>
                </a:solidFill>
                <a:latin typeface="Verdana" pitchFamily="34" charset="0"/>
                <a:sym typeface="Webdings" pitchFamily="18" charset="2"/>
              </a:defRPr>
            </a:lvl4pPr>
            <a:lvl5pPr marL="2057400" indent="-228600" eaLnBrk="0" hangingPunct="0">
              <a:spcBef>
                <a:spcPct val="50000"/>
              </a:spcBef>
              <a:defRPr sz="2400">
                <a:solidFill>
                  <a:srgbClr val="FF0000"/>
                </a:solidFill>
                <a:latin typeface="Verdana" pitchFamily="34" charset="0"/>
                <a:sym typeface="Webdings" pitchFamily="18" charset="2"/>
              </a:defRPr>
            </a:lvl5pPr>
            <a:lvl6pPr marL="2514600" indent="-228600" eaLnBrk="0" fontAlgn="base" hangingPunct="0">
              <a:spcBef>
                <a:spcPct val="50000"/>
              </a:spcBef>
              <a:spcAft>
                <a:spcPct val="0"/>
              </a:spcAft>
              <a:defRPr sz="2400">
                <a:solidFill>
                  <a:srgbClr val="FF0000"/>
                </a:solidFill>
                <a:latin typeface="Verdana" pitchFamily="34" charset="0"/>
                <a:sym typeface="Webdings" pitchFamily="18" charset="2"/>
              </a:defRPr>
            </a:lvl6pPr>
            <a:lvl7pPr marL="2971800" indent="-228600"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000" indent="-228600"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200" indent="-228600"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65F6D0AD-A74F-4D5B-AB32-02D8E3107A31}" type="slidenum">
              <a:rPr lang="en-GB" sz="1200" smtClean="0">
                <a:solidFill>
                  <a:srgbClr val="808080"/>
                </a:solidFill>
              </a:rPr>
              <a:pPr eaLnBrk="1" hangingPunct="1">
                <a:spcBef>
                  <a:spcPct val="0"/>
                </a:spcBef>
                <a:defRPr/>
              </a:pPr>
              <a:t>36</a:t>
            </a:fld>
            <a:endParaRPr lang="en-GB" sz="1200" smtClean="0">
              <a:solidFill>
                <a:srgbClr val="808080"/>
              </a:solidFill>
            </a:endParaRPr>
          </a:p>
        </p:txBody>
      </p:sp>
      <p:pic>
        <p:nvPicPr>
          <p:cNvPr id="6349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68300" y="1968500"/>
            <a:ext cx="9169400" cy="40767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65259598"/>
              </p:ext>
            </p:extLst>
          </p:nvPr>
        </p:nvGraphicFramePr>
        <p:xfrm>
          <a:off x="708027" y="2649539"/>
          <a:ext cx="8915399" cy="3121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2468" name="Picture 12" descr="https://www.guidancesoftware.com/PublishingImages/Solutions/iStock_000014337868XSmal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0537" y="0"/>
            <a:ext cx="179546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Slide Number Placeholder 1"/>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defRPr/>
            </a:pPr>
            <a:fld id="{E4CFD60B-8E94-40A7-9E44-3C646F829217}" type="slidenum">
              <a:rPr lang="en-GB" altLang="en-US" sz="1400" smtClean="0">
                <a:solidFill>
                  <a:schemeClr val="tx1"/>
                </a:solidFill>
                <a:latin typeface="Arial" pitchFamily="34" charset="0"/>
              </a:rPr>
              <a:pPr eaLnBrk="1" hangingPunct="1">
                <a:defRPr/>
              </a:pPr>
              <a:t>37</a:t>
            </a:fld>
            <a:endParaRPr lang="en-GB" altLang="en-US" sz="1400" smtClean="0">
              <a:solidFill>
                <a:schemeClr val="tx1"/>
              </a:solidFill>
              <a:latin typeface="Arial" pitchFamily="34" charset="0"/>
            </a:endParaRPr>
          </a:p>
        </p:txBody>
      </p:sp>
      <p:sp>
        <p:nvSpPr>
          <p:cNvPr id="6" name="Rounded Rectangle 4"/>
          <p:cNvSpPr>
            <a:spLocks noGrp="1"/>
          </p:cNvSpPr>
          <p:nvPr>
            <p:ph type="title"/>
          </p:nvPr>
        </p:nvSpPr>
        <p:spPr>
          <a:xfrm>
            <a:off x="190500" y="1308099"/>
            <a:ext cx="9474200" cy="549275"/>
          </a:xfrm>
          <a:solidFill>
            <a:srgbClr val="00B0F0"/>
          </a:solidFill>
          <a:ln>
            <a:solidFill>
              <a:schemeClr val="accent5">
                <a:lumMod val="40000"/>
                <a:lumOff val="6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lIns="60960" tIns="60960" rIns="60960" bIns="60960" spcCol="1270">
            <a:noAutofit/>
          </a:bodyPr>
          <a:lstStyle/>
          <a:p>
            <a:pPr algn="ctr" defTabSz="711200" eaLnBrk="1" hangingPunct="1">
              <a:lnSpc>
                <a:spcPct val="90000"/>
              </a:lnSpc>
              <a:spcAft>
                <a:spcPct val="35000"/>
              </a:spcAft>
              <a:defRPr/>
            </a:pPr>
            <a:r>
              <a:rPr lang="en-GB" sz="1600" kern="1200" dirty="0" smtClean="0">
                <a:solidFill>
                  <a:srgbClr val="333399"/>
                </a:solidFill>
              </a:rPr>
              <a:t/>
            </a:r>
            <a:br>
              <a:rPr lang="en-GB" sz="1600" kern="1200" dirty="0" smtClean="0">
                <a:solidFill>
                  <a:srgbClr val="333399"/>
                </a:solidFill>
              </a:rPr>
            </a:br>
            <a:r>
              <a:rPr lang="en-GB" sz="1600" kern="1200" dirty="0" smtClean="0">
                <a:solidFill>
                  <a:srgbClr val="333399"/>
                </a:solidFill>
              </a:rPr>
              <a:t/>
            </a:r>
            <a:br>
              <a:rPr lang="en-GB" sz="1600" kern="1200" dirty="0" smtClean="0">
                <a:solidFill>
                  <a:srgbClr val="333399"/>
                </a:solidFill>
              </a:rPr>
            </a:br>
            <a:r>
              <a:rPr lang="en-GB" sz="1600" kern="1200" dirty="0" smtClean="0">
                <a:solidFill>
                  <a:srgbClr val="333399"/>
                </a:solidFill>
              </a:rPr>
              <a:t/>
            </a:r>
            <a:br>
              <a:rPr lang="en-GB" sz="1600" kern="1200" dirty="0" smtClean="0">
                <a:solidFill>
                  <a:srgbClr val="333399"/>
                </a:solidFill>
              </a:rPr>
            </a:br>
            <a:r>
              <a:rPr lang="en-GB" sz="1600" kern="1200" dirty="0" smtClean="0">
                <a:solidFill>
                  <a:srgbClr val="333399"/>
                </a:solidFill>
              </a:rPr>
              <a:t/>
            </a:r>
            <a:br>
              <a:rPr lang="en-GB" sz="1600" kern="1200" dirty="0" smtClean="0">
                <a:solidFill>
                  <a:srgbClr val="333399"/>
                </a:solidFill>
              </a:rPr>
            </a:br>
            <a:r>
              <a:rPr lang="en-GB" sz="1600" kern="1200" dirty="0" smtClean="0">
                <a:solidFill>
                  <a:srgbClr val="333399"/>
                </a:solidFill>
              </a:rPr>
              <a:t/>
            </a:r>
            <a:br>
              <a:rPr lang="en-GB" sz="1600" kern="1200" dirty="0" smtClean="0">
                <a:solidFill>
                  <a:srgbClr val="333399"/>
                </a:solidFill>
              </a:rPr>
            </a:br>
            <a:r>
              <a:rPr lang="en-GB" kern="1200" dirty="0" smtClean="0">
                <a:solidFill>
                  <a:schemeClr val="bg1"/>
                </a:solidFill>
              </a:rPr>
              <a:t>What is assessed</a:t>
            </a:r>
            <a:r>
              <a:rPr lang="en-GB" dirty="0" smtClean="0">
                <a:solidFill>
                  <a:schemeClr val="bg1"/>
                </a:solidFill>
              </a:rPr>
              <a:t>? </a:t>
            </a:r>
            <a:br>
              <a:rPr lang="en-GB" dirty="0" smtClean="0">
                <a:solidFill>
                  <a:schemeClr val="bg1"/>
                </a:solidFill>
              </a:rPr>
            </a:br>
            <a:r>
              <a:rPr lang="en-GB" sz="1800" dirty="0" smtClean="0"/>
              <a:t/>
            </a:r>
            <a:br>
              <a:rPr lang="en-GB" sz="1800" dirty="0" smtClean="0"/>
            </a:br>
            <a:r>
              <a:rPr lang="en-GB" sz="1700" kern="1200" dirty="0" smtClean="0">
                <a:solidFill>
                  <a:srgbClr val="333399"/>
                </a:solidFill>
              </a:rPr>
              <a:t> </a:t>
            </a:r>
            <a:r>
              <a:rPr lang="en-GB" sz="1600" kern="1200" dirty="0" smtClean="0">
                <a:solidFill>
                  <a:srgbClr val="333399"/>
                </a:solidFill>
              </a:rPr>
              <a:t/>
            </a:r>
            <a:br>
              <a:rPr lang="en-GB" sz="1600" kern="1200" dirty="0" smtClean="0">
                <a:solidFill>
                  <a:srgbClr val="333399"/>
                </a:solidFill>
              </a:rPr>
            </a:br>
            <a:r>
              <a:rPr lang="en-GB" sz="1600" kern="1200" dirty="0" smtClean="0">
                <a:solidFill>
                  <a:srgbClr val="333399"/>
                </a:solidFill>
              </a:rPr>
              <a:t/>
            </a:r>
            <a:br>
              <a:rPr lang="en-GB" sz="1600" kern="1200" dirty="0" smtClean="0">
                <a:solidFill>
                  <a:srgbClr val="333399"/>
                </a:solidFill>
              </a:rPr>
            </a:br>
            <a:r>
              <a:rPr lang="en-GB" sz="1600" kern="1200" dirty="0" smtClean="0">
                <a:solidFill>
                  <a:srgbClr val="333399"/>
                </a:solidFill>
              </a:rPr>
              <a:t/>
            </a:r>
            <a:br>
              <a:rPr lang="en-GB" sz="1600" kern="1200" dirty="0" smtClean="0">
                <a:solidFill>
                  <a:srgbClr val="333399"/>
                </a:solidFill>
              </a:rPr>
            </a:br>
            <a:endParaRPr lang="en-GB" sz="1600" kern="1200" dirty="0">
              <a:solidFill>
                <a:srgbClr val="333399"/>
              </a:solidFill>
            </a:endParaRPr>
          </a:p>
        </p:txBody>
      </p:sp>
    </p:spTree>
    <p:extLst>
      <p:ext uri="{BB962C8B-B14F-4D97-AF65-F5344CB8AC3E}">
        <p14:creationId xmlns:p14="http://schemas.microsoft.com/office/powerpoint/2010/main" val="41506596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rgbClr val="FF0000"/>
                </a:solidFill>
                <a:latin typeface="Verdana" pitchFamily="34" charset="0"/>
                <a:sym typeface="Webdings" pitchFamily="18" charset="2"/>
              </a:defRPr>
            </a:lvl1pPr>
            <a:lvl2pPr marL="742950" indent="-285750" eaLnBrk="0" hangingPunct="0">
              <a:spcBef>
                <a:spcPct val="50000"/>
              </a:spcBef>
              <a:defRPr sz="2400">
                <a:solidFill>
                  <a:srgbClr val="FF0000"/>
                </a:solidFill>
                <a:latin typeface="Verdana" pitchFamily="34" charset="0"/>
                <a:sym typeface="Webdings" pitchFamily="18" charset="2"/>
              </a:defRPr>
            </a:lvl2pPr>
            <a:lvl3pPr marL="1143000" indent="-228600" eaLnBrk="0" hangingPunct="0">
              <a:spcBef>
                <a:spcPct val="50000"/>
              </a:spcBef>
              <a:defRPr sz="2400">
                <a:solidFill>
                  <a:srgbClr val="FF0000"/>
                </a:solidFill>
                <a:latin typeface="Verdana" pitchFamily="34" charset="0"/>
                <a:sym typeface="Webdings" pitchFamily="18" charset="2"/>
              </a:defRPr>
            </a:lvl3pPr>
            <a:lvl4pPr marL="1600200" indent="-228600" eaLnBrk="0" hangingPunct="0">
              <a:spcBef>
                <a:spcPct val="50000"/>
              </a:spcBef>
              <a:defRPr sz="2400">
                <a:solidFill>
                  <a:srgbClr val="FF0000"/>
                </a:solidFill>
                <a:latin typeface="Verdana" pitchFamily="34" charset="0"/>
                <a:sym typeface="Webdings" pitchFamily="18" charset="2"/>
              </a:defRPr>
            </a:lvl4pPr>
            <a:lvl5pPr marL="2057400" indent="-228600" eaLnBrk="0" hangingPunct="0">
              <a:spcBef>
                <a:spcPct val="50000"/>
              </a:spcBef>
              <a:defRPr sz="2400">
                <a:solidFill>
                  <a:srgbClr val="FF0000"/>
                </a:solidFill>
                <a:latin typeface="Verdana" pitchFamily="34" charset="0"/>
                <a:sym typeface="Webdings" pitchFamily="18" charset="2"/>
              </a:defRPr>
            </a:lvl5pPr>
            <a:lvl6pPr marL="2514600" indent="-228600" eaLnBrk="0" fontAlgn="base" hangingPunct="0">
              <a:spcBef>
                <a:spcPct val="50000"/>
              </a:spcBef>
              <a:spcAft>
                <a:spcPct val="0"/>
              </a:spcAft>
              <a:defRPr sz="2400">
                <a:solidFill>
                  <a:srgbClr val="FF0000"/>
                </a:solidFill>
                <a:latin typeface="Verdana" pitchFamily="34" charset="0"/>
                <a:sym typeface="Webdings" pitchFamily="18" charset="2"/>
              </a:defRPr>
            </a:lvl6pPr>
            <a:lvl7pPr marL="2971800" indent="-228600"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000" indent="-228600"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200" indent="-228600"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F835DC8F-72F5-460D-B446-4D19EE688CE6}" type="slidenum">
              <a:rPr lang="en-GB" sz="1200" smtClean="0">
                <a:solidFill>
                  <a:srgbClr val="808080"/>
                </a:solidFill>
              </a:rPr>
              <a:pPr eaLnBrk="1" hangingPunct="1">
                <a:spcBef>
                  <a:spcPct val="0"/>
                </a:spcBef>
                <a:defRPr/>
              </a:pPr>
              <a:t>38</a:t>
            </a:fld>
            <a:endParaRPr lang="en-GB" sz="1200" smtClean="0">
              <a:solidFill>
                <a:srgbClr val="808080"/>
              </a:solidFill>
            </a:endParaRPr>
          </a:p>
        </p:txBody>
      </p:sp>
      <p:graphicFrame>
        <p:nvGraphicFramePr>
          <p:cNvPr id="7" name="Content Placeholder 6"/>
          <p:cNvGraphicFramePr>
            <a:graphicFrameLocks noGrp="1"/>
          </p:cNvGraphicFramePr>
          <p:nvPr>
            <p:ph idx="1"/>
          </p:nvPr>
        </p:nvGraphicFramePr>
        <p:xfrm>
          <a:off x="190500" y="2108200"/>
          <a:ext cx="9448800" cy="3814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4"/>
          <p:cNvSpPr>
            <a:spLocks noGrp="1"/>
          </p:cNvSpPr>
          <p:nvPr>
            <p:ph type="title"/>
          </p:nvPr>
        </p:nvSpPr>
        <p:spPr>
          <a:xfrm>
            <a:off x="190500" y="949325"/>
            <a:ext cx="9474200" cy="908050"/>
          </a:xfrm>
          <a:solidFill>
            <a:srgbClr val="00B0F0"/>
          </a:solidFill>
          <a:ln>
            <a:solidFill>
              <a:schemeClr val="accent5">
                <a:lumMod val="40000"/>
                <a:lumOff val="6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lIns="60960" tIns="60960" rIns="60960" bIns="60960" spcCol="1270">
            <a:noAutofit/>
          </a:bodyPr>
          <a:lstStyle/>
          <a:p>
            <a:pPr algn="ctr" defTabSz="711200" eaLnBrk="1" hangingPunct="1">
              <a:lnSpc>
                <a:spcPct val="90000"/>
              </a:lnSpc>
              <a:spcAft>
                <a:spcPct val="35000"/>
              </a:spcAft>
              <a:defRPr/>
            </a:pPr>
            <a:r>
              <a:rPr lang="en-GB" sz="1600" kern="1200" dirty="0" smtClean="0">
                <a:solidFill>
                  <a:srgbClr val="333399"/>
                </a:solidFill>
              </a:rPr>
              <a:t/>
            </a:r>
            <a:br>
              <a:rPr lang="en-GB" sz="1600" kern="1200" dirty="0" smtClean="0">
                <a:solidFill>
                  <a:srgbClr val="333399"/>
                </a:solidFill>
              </a:rPr>
            </a:br>
            <a:r>
              <a:rPr lang="en-GB" sz="1600" kern="1200" dirty="0" smtClean="0">
                <a:solidFill>
                  <a:srgbClr val="333399"/>
                </a:solidFill>
              </a:rPr>
              <a:t/>
            </a:r>
            <a:br>
              <a:rPr lang="en-GB" sz="1600" kern="1200" dirty="0" smtClean="0">
                <a:solidFill>
                  <a:srgbClr val="333399"/>
                </a:solidFill>
              </a:rPr>
            </a:br>
            <a:r>
              <a:rPr lang="en-GB" sz="1600" kern="1200" dirty="0" smtClean="0">
                <a:solidFill>
                  <a:srgbClr val="333399"/>
                </a:solidFill>
              </a:rPr>
              <a:t/>
            </a:r>
            <a:br>
              <a:rPr lang="en-GB" sz="1600" kern="1200" dirty="0" smtClean="0">
                <a:solidFill>
                  <a:srgbClr val="333399"/>
                </a:solidFill>
              </a:rPr>
            </a:br>
            <a:r>
              <a:rPr lang="en-GB" sz="1600" kern="1200" dirty="0" smtClean="0">
                <a:solidFill>
                  <a:srgbClr val="333399"/>
                </a:solidFill>
              </a:rPr>
              <a:t/>
            </a:r>
            <a:br>
              <a:rPr lang="en-GB" sz="1600" kern="1200" dirty="0" smtClean="0">
                <a:solidFill>
                  <a:srgbClr val="333399"/>
                </a:solidFill>
              </a:rPr>
            </a:br>
            <a:r>
              <a:rPr lang="en-GB" kern="1200" dirty="0" smtClean="0">
                <a:solidFill>
                  <a:schemeClr val="bg1"/>
                </a:solidFill>
              </a:rPr>
              <a:t>What is assessed</a:t>
            </a:r>
            <a:r>
              <a:rPr lang="en-GB" dirty="0" smtClean="0">
                <a:solidFill>
                  <a:schemeClr val="bg1"/>
                </a:solidFill>
              </a:rPr>
              <a:t>? </a:t>
            </a:r>
            <a:br>
              <a:rPr lang="en-GB" dirty="0" smtClean="0">
                <a:solidFill>
                  <a:schemeClr val="bg1"/>
                </a:solidFill>
              </a:rPr>
            </a:br>
            <a:r>
              <a:rPr lang="en-GB" kern="1200" dirty="0" smtClean="0">
                <a:solidFill>
                  <a:schemeClr val="bg1"/>
                </a:solidFill>
              </a:rPr>
              <a:t>Eligibility Criteria</a:t>
            </a:r>
            <a:r>
              <a:rPr lang="en-GB" sz="1800" dirty="0" smtClean="0"/>
              <a:t/>
            </a:r>
            <a:br>
              <a:rPr lang="en-GB" sz="1800" dirty="0" smtClean="0"/>
            </a:br>
            <a:r>
              <a:rPr lang="en-GB" sz="1700" kern="1200" dirty="0" smtClean="0">
                <a:solidFill>
                  <a:srgbClr val="333399"/>
                </a:solidFill>
              </a:rPr>
              <a:t> </a:t>
            </a:r>
            <a:r>
              <a:rPr lang="en-GB" sz="1600" kern="1200" dirty="0" smtClean="0">
                <a:solidFill>
                  <a:srgbClr val="333399"/>
                </a:solidFill>
              </a:rPr>
              <a:t/>
            </a:r>
            <a:br>
              <a:rPr lang="en-GB" sz="1600" kern="1200" dirty="0" smtClean="0">
                <a:solidFill>
                  <a:srgbClr val="333399"/>
                </a:solidFill>
              </a:rPr>
            </a:br>
            <a:r>
              <a:rPr lang="en-GB" sz="1600" kern="1200" dirty="0" smtClean="0">
                <a:solidFill>
                  <a:srgbClr val="333399"/>
                </a:solidFill>
              </a:rPr>
              <a:t/>
            </a:r>
            <a:br>
              <a:rPr lang="en-GB" sz="1600" kern="1200" dirty="0" smtClean="0">
                <a:solidFill>
                  <a:srgbClr val="333399"/>
                </a:solidFill>
              </a:rPr>
            </a:br>
            <a:r>
              <a:rPr lang="en-GB" sz="1600" kern="1200" dirty="0" smtClean="0">
                <a:solidFill>
                  <a:srgbClr val="333399"/>
                </a:solidFill>
              </a:rPr>
              <a:t/>
            </a:r>
            <a:br>
              <a:rPr lang="en-GB" sz="1600" kern="1200" dirty="0" smtClean="0">
                <a:solidFill>
                  <a:srgbClr val="333399"/>
                </a:solidFill>
              </a:rPr>
            </a:br>
            <a:endParaRPr lang="en-GB" sz="1600" kern="1200" dirty="0">
              <a:solidFill>
                <a:srgbClr val="333399"/>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88900" y="1187450"/>
            <a:ext cx="9693275" cy="663575"/>
          </a:xfrm>
          <a:solidFill>
            <a:srgbClr val="00B0F0"/>
          </a:solidFill>
          <a:ln>
            <a:solidFill>
              <a:schemeClr val="bg2"/>
            </a:solidFill>
          </a:ln>
        </p:spPr>
        <p:txBody>
          <a:bodyPr/>
          <a:lstStyle/>
          <a:p>
            <a:pPr algn="ctr" defTabSz="711200" eaLnBrk="1" hangingPunct="1">
              <a:lnSpc>
                <a:spcPct val="90000"/>
              </a:lnSpc>
              <a:spcAft>
                <a:spcPct val="35000"/>
              </a:spcAft>
              <a:defRPr/>
            </a:pPr>
            <a:r>
              <a:rPr lang="en-GB" sz="2200" kern="1200" dirty="0" smtClean="0">
                <a:solidFill>
                  <a:schemeClr val="bg1"/>
                </a:solidFill>
              </a:rPr>
              <a:t>What is assessed? Exclusion and Selection Criteria</a:t>
            </a:r>
            <a:endParaRPr lang="en-GB" sz="2200" kern="1200" dirty="0">
              <a:solidFill>
                <a:schemeClr val="bg1"/>
              </a:solidFill>
            </a:endParaRPr>
          </a:p>
        </p:txBody>
      </p:sp>
      <p:graphicFrame>
        <p:nvGraphicFramePr>
          <p:cNvPr id="5" name="Content Placeholder 4"/>
          <p:cNvGraphicFramePr>
            <a:graphicFrameLocks noGrp="1"/>
          </p:cNvGraphicFramePr>
          <p:nvPr>
            <p:ph idx="1"/>
          </p:nvPr>
        </p:nvGraphicFramePr>
        <p:xfrm>
          <a:off x="190500" y="1968500"/>
          <a:ext cx="9448800" cy="4479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276"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rgbClr val="FF0000"/>
                </a:solidFill>
                <a:latin typeface="Verdana" pitchFamily="34" charset="0"/>
                <a:sym typeface="Webdings" pitchFamily="18" charset="2"/>
              </a:defRPr>
            </a:lvl1pPr>
            <a:lvl2pPr marL="742950" indent="-285750" eaLnBrk="0" hangingPunct="0">
              <a:spcBef>
                <a:spcPct val="50000"/>
              </a:spcBef>
              <a:defRPr sz="2400">
                <a:solidFill>
                  <a:srgbClr val="FF0000"/>
                </a:solidFill>
                <a:latin typeface="Verdana" pitchFamily="34" charset="0"/>
                <a:sym typeface="Webdings" pitchFamily="18" charset="2"/>
              </a:defRPr>
            </a:lvl2pPr>
            <a:lvl3pPr marL="1143000" indent="-228600" eaLnBrk="0" hangingPunct="0">
              <a:spcBef>
                <a:spcPct val="50000"/>
              </a:spcBef>
              <a:defRPr sz="2400">
                <a:solidFill>
                  <a:srgbClr val="FF0000"/>
                </a:solidFill>
                <a:latin typeface="Verdana" pitchFamily="34" charset="0"/>
                <a:sym typeface="Webdings" pitchFamily="18" charset="2"/>
              </a:defRPr>
            </a:lvl3pPr>
            <a:lvl4pPr marL="1600200" indent="-228600" eaLnBrk="0" hangingPunct="0">
              <a:spcBef>
                <a:spcPct val="50000"/>
              </a:spcBef>
              <a:defRPr sz="2400">
                <a:solidFill>
                  <a:srgbClr val="FF0000"/>
                </a:solidFill>
                <a:latin typeface="Verdana" pitchFamily="34" charset="0"/>
                <a:sym typeface="Webdings" pitchFamily="18" charset="2"/>
              </a:defRPr>
            </a:lvl4pPr>
            <a:lvl5pPr marL="2057400" indent="-228600" eaLnBrk="0" hangingPunct="0">
              <a:spcBef>
                <a:spcPct val="50000"/>
              </a:spcBef>
              <a:defRPr sz="2400">
                <a:solidFill>
                  <a:srgbClr val="FF0000"/>
                </a:solidFill>
                <a:latin typeface="Verdana" pitchFamily="34" charset="0"/>
                <a:sym typeface="Webdings" pitchFamily="18" charset="2"/>
              </a:defRPr>
            </a:lvl5pPr>
            <a:lvl6pPr marL="2514600" indent="-228600" eaLnBrk="0" fontAlgn="base" hangingPunct="0">
              <a:spcBef>
                <a:spcPct val="50000"/>
              </a:spcBef>
              <a:spcAft>
                <a:spcPct val="0"/>
              </a:spcAft>
              <a:defRPr sz="2400">
                <a:solidFill>
                  <a:srgbClr val="FF0000"/>
                </a:solidFill>
                <a:latin typeface="Verdana" pitchFamily="34" charset="0"/>
                <a:sym typeface="Webdings" pitchFamily="18" charset="2"/>
              </a:defRPr>
            </a:lvl6pPr>
            <a:lvl7pPr marL="2971800" indent="-228600"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000" indent="-228600"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200" indent="-228600"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B9B2B9FF-D125-4519-ADF2-22CF923C0CFD}" type="slidenum">
              <a:rPr lang="en-GB" sz="1200" smtClean="0">
                <a:solidFill>
                  <a:srgbClr val="808080"/>
                </a:solidFill>
              </a:rPr>
              <a:pPr eaLnBrk="1" hangingPunct="1">
                <a:spcBef>
                  <a:spcPct val="0"/>
                </a:spcBef>
                <a:defRPr/>
              </a:pPr>
              <a:t>39</a:t>
            </a:fld>
            <a:endParaRPr lang="en-GB" sz="1200" smtClean="0">
              <a:solidFill>
                <a:srgbClr val="808080"/>
              </a:solidFill>
            </a:endParaRPr>
          </a:p>
        </p:txBody>
      </p:sp>
      <p:graphicFrame>
        <p:nvGraphicFramePr>
          <p:cNvPr id="10" name="Diagram 9"/>
          <p:cNvGraphicFramePr/>
          <p:nvPr/>
        </p:nvGraphicFramePr>
        <p:xfrm>
          <a:off x="2452769" y="5613400"/>
          <a:ext cx="6691231" cy="1244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5542" name="Picture 12" descr="https://www.guidancesoftware.com/PublishingImages/Solutions/iStock_000014337868XSmall.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10538" y="0"/>
            <a:ext cx="1795462"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50489" y="1739900"/>
          <a:ext cx="4831111" cy="4513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entagon 3"/>
          <p:cNvSpPr/>
          <p:nvPr/>
        </p:nvSpPr>
        <p:spPr>
          <a:xfrm rot="10800000">
            <a:off x="3275013" y="2133600"/>
            <a:ext cx="2963862" cy="647700"/>
          </a:xfrm>
          <a:prstGeom prst="homePlat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a:p>
            <a:pPr algn="ctr" defTabSz="457200" fontAlgn="auto">
              <a:spcBef>
                <a:spcPts val="0"/>
              </a:spcBef>
              <a:spcAft>
                <a:spcPts val="0"/>
              </a:spcAft>
              <a:defRPr/>
            </a:pPr>
            <a:endParaRPr lang="en-GB" dirty="0"/>
          </a:p>
        </p:txBody>
      </p:sp>
      <p:sp>
        <p:nvSpPr>
          <p:cNvPr id="17412" name="TextBox 4"/>
          <p:cNvSpPr txBox="1">
            <a:spLocks noChangeArrowheads="1"/>
          </p:cNvSpPr>
          <p:nvPr/>
        </p:nvSpPr>
        <p:spPr bwMode="auto">
          <a:xfrm>
            <a:off x="3675063" y="2225675"/>
            <a:ext cx="1793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0"/>
              </a:spcBef>
              <a:buFontTx/>
              <a:buNone/>
            </a:pPr>
            <a:r>
              <a:rPr lang="en-GB" altLang="fr-FR" sz="2400" b="1">
                <a:solidFill>
                  <a:schemeClr val="bg1"/>
                </a:solidFill>
                <a:latin typeface="Arial" charset="0"/>
              </a:rPr>
              <a:t>KA3 Policy</a:t>
            </a:r>
          </a:p>
        </p:txBody>
      </p:sp>
      <p:sp>
        <p:nvSpPr>
          <p:cNvPr id="8" name="Pentagon 7"/>
          <p:cNvSpPr/>
          <p:nvPr/>
        </p:nvSpPr>
        <p:spPr>
          <a:xfrm rot="10800000">
            <a:off x="4022725" y="3533775"/>
            <a:ext cx="3243263" cy="649288"/>
          </a:xfrm>
          <a:prstGeom prst="homePlat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a:p>
            <a:pPr algn="ctr" defTabSz="457200" fontAlgn="auto">
              <a:spcBef>
                <a:spcPts val="0"/>
              </a:spcBef>
              <a:spcAft>
                <a:spcPts val="0"/>
              </a:spcAft>
              <a:defRPr/>
            </a:pPr>
            <a:endParaRPr lang="en-GB" dirty="0"/>
          </a:p>
        </p:txBody>
      </p:sp>
      <p:sp>
        <p:nvSpPr>
          <p:cNvPr id="17414" name="TextBox 8"/>
          <p:cNvSpPr txBox="1">
            <a:spLocks noChangeArrowheads="1"/>
          </p:cNvSpPr>
          <p:nvPr/>
        </p:nvSpPr>
        <p:spPr bwMode="auto">
          <a:xfrm>
            <a:off x="4395788" y="3594100"/>
            <a:ext cx="2697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0"/>
              </a:spcBef>
              <a:buFontTx/>
              <a:buNone/>
            </a:pPr>
            <a:r>
              <a:rPr lang="en-GB" altLang="fr-FR" sz="2400" b="1">
                <a:solidFill>
                  <a:schemeClr val="bg1"/>
                </a:solidFill>
                <a:latin typeface="Arial" charset="0"/>
              </a:rPr>
              <a:t>KA2 Cooperation</a:t>
            </a:r>
          </a:p>
        </p:txBody>
      </p:sp>
      <p:sp>
        <p:nvSpPr>
          <p:cNvPr id="10" name="Pentagon 9"/>
          <p:cNvSpPr/>
          <p:nvPr/>
        </p:nvSpPr>
        <p:spPr>
          <a:xfrm rot="10800000">
            <a:off x="4757738" y="5172075"/>
            <a:ext cx="2962275" cy="647700"/>
          </a:xfrm>
          <a:prstGeom prst="homePlat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a:p>
            <a:pPr algn="ctr" defTabSz="457200" fontAlgn="auto">
              <a:spcBef>
                <a:spcPts val="0"/>
              </a:spcBef>
              <a:spcAft>
                <a:spcPts val="0"/>
              </a:spcAft>
              <a:defRPr/>
            </a:pPr>
            <a:endParaRPr lang="en-GB" dirty="0"/>
          </a:p>
        </p:txBody>
      </p:sp>
      <p:sp>
        <p:nvSpPr>
          <p:cNvPr id="17416" name="TextBox 10"/>
          <p:cNvSpPr txBox="1">
            <a:spLocks noChangeArrowheads="1"/>
          </p:cNvSpPr>
          <p:nvPr/>
        </p:nvSpPr>
        <p:spPr bwMode="auto">
          <a:xfrm>
            <a:off x="5214938" y="5264150"/>
            <a:ext cx="2047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0"/>
              </a:spcBef>
              <a:buFontTx/>
              <a:buNone/>
            </a:pPr>
            <a:r>
              <a:rPr lang="en-GB" altLang="fr-FR" sz="2400" b="1">
                <a:solidFill>
                  <a:schemeClr val="bg1"/>
                </a:solidFill>
                <a:latin typeface="Arial" charset="0"/>
              </a:rPr>
              <a:t>KA1 Mobility</a:t>
            </a:r>
          </a:p>
        </p:txBody>
      </p:sp>
      <p:sp>
        <p:nvSpPr>
          <p:cNvPr id="17417" name="Title 5"/>
          <p:cNvSpPr>
            <a:spLocks noGrp="1"/>
          </p:cNvSpPr>
          <p:nvPr>
            <p:ph type="title"/>
          </p:nvPr>
        </p:nvSpPr>
        <p:spPr/>
        <p:txBody>
          <a:bodyPr/>
          <a:lstStyle/>
          <a:p>
            <a:r>
              <a:rPr lang="en-GB" altLang="fr-FR" sz="4000" smtClean="0"/>
              <a:t>Erasmus+</a:t>
            </a:r>
          </a:p>
        </p:txBody>
      </p:sp>
      <p:sp>
        <p:nvSpPr>
          <p:cNvPr id="11" name="Oval 10"/>
          <p:cNvSpPr/>
          <p:nvPr/>
        </p:nvSpPr>
        <p:spPr>
          <a:xfrm>
            <a:off x="7351713" y="2781300"/>
            <a:ext cx="2070100" cy="2101850"/>
          </a:xfrm>
          <a:prstGeom prst="ellipse">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spcBef>
                <a:spcPct val="50000"/>
              </a:spcBef>
              <a:defRPr/>
            </a:pPr>
            <a:r>
              <a:rPr lang="fr-BE" dirty="0"/>
              <a:t>	</a:t>
            </a:r>
            <a:endParaRPr lang="en-GB" dirty="0"/>
          </a:p>
        </p:txBody>
      </p:sp>
      <p:sp>
        <p:nvSpPr>
          <p:cNvPr id="17419" name="TextBox 1"/>
          <p:cNvSpPr txBox="1">
            <a:spLocks noChangeArrowheads="1"/>
          </p:cNvSpPr>
          <p:nvPr/>
        </p:nvSpPr>
        <p:spPr bwMode="auto">
          <a:xfrm>
            <a:off x="8615363" y="3408363"/>
            <a:ext cx="13541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50000"/>
              </a:spcBef>
              <a:buFontTx/>
              <a:buNone/>
            </a:pPr>
            <a:r>
              <a:rPr lang="fr-BE" altLang="fr-FR" sz="3500" b="1">
                <a:solidFill>
                  <a:schemeClr val="tx2"/>
                </a:solidFill>
              </a:rPr>
              <a:t>BHE</a:t>
            </a:r>
            <a:endParaRPr lang="en-GB" altLang="fr-FR" sz="3500" b="1">
              <a:solidFill>
                <a:schemeClr val="tx2"/>
              </a:solidFill>
            </a:endParaRPr>
          </a:p>
        </p:txBody>
      </p:sp>
    </p:spTree>
    <p:extLst>
      <p:ext uri="{BB962C8B-B14F-4D97-AF65-F5344CB8AC3E}">
        <p14:creationId xmlns:p14="http://schemas.microsoft.com/office/powerpoint/2010/main" val="903153131"/>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rgbClr val="FF0000"/>
                </a:solidFill>
                <a:latin typeface="Verdana" pitchFamily="34" charset="0"/>
                <a:sym typeface="Webdings" pitchFamily="18" charset="2"/>
              </a:defRPr>
            </a:lvl1pPr>
            <a:lvl2pPr marL="742950" indent="-285750" eaLnBrk="0" hangingPunct="0">
              <a:spcBef>
                <a:spcPct val="50000"/>
              </a:spcBef>
              <a:defRPr sz="2400">
                <a:solidFill>
                  <a:srgbClr val="FF0000"/>
                </a:solidFill>
                <a:latin typeface="Verdana" pitchFamily="34" charset="0"/>
                <a:sym typeface="Webdings" pitchFamily="18" charset="2"/>
              </a:defRPr>
            </a:lvl2pPr>
            <a:lvl3pPr marL="1143000" indent="-228600" eaLnBrk="0" hangingPunct="0">
              <a:spcBef>
                <a:spcPct val="50000"/>
              </a:spcBef>
              <a:defRPr sz="2400">
                <a:solidFill>
                  <a:srgbClr val="FF0000"/>
                </a:solidFill>
                <a:latin typeface="Verdana" pitchFamily="34" charset="0"/>
                <a:sym typeface="Webdings" pitchFamily="18" charset="2"/>
              </a:defRPr>
            </a:lvl3pPr>
            <a:lvl4pPr marL="1600200" indent="-228600" eaLnBrk="0" hangingPunct="0">
              <a:spcBef>
                <a:spcPct val="50000"/>
              </a:spcBef>
              <a:defRPr sz="2400">
                <a:solidFill>
                  <a:srgbClr val="FF0000"/>
                </a:solidFill>
                <a:latin typeface="Verdana" pitchFamily="34" charset="0"/>
                <a:sym typeface="Webdings" pitchFamily="18" charset="2"/>
              </a:defRPr>
            </a:lvl4pPr>
            <a:lvl5pPr marL="2057400" indent="-228600" eaLnBrk="0" hangingPunct="0">
              <a:spcBef>
                <a:spcPct val="50000"/>
              </a:spcBef>
              <a:defRPr sz="2400">
                <a:solidFill>
                  <a:srgbClr val="FF0000"/>
                </a:solidFill>
                <a:latin typeface="Verdana" pitchFamily="34" charset="0"/>
                <a:sym typeface="Webdings" pitchFamily="18" charset="2"/>
              </a:defRPr>
            </a:lvl5pPr>
            <a:lvl6pPr marL="2514600" indent="-228600" eaLnBrk="0" fontAlgn="base" hangingPunct="0">
              <a:spcBef>
                <a:spcPct val="50000"/>
              </a:spcBef>
              <a:spcAft>
                <a:spcPct val="0"/>
              </a:spcAft>
              <a:defRPr sz="2400">
                <a:solidFill>
                  <a:srgbClr val="FF0000"/>
                </a:solidFill>
                <a:latin typeface="Verdana" pitchFamily="34" charset="0"/>
                <a:sym typeface="Webdings" pitchFamily="18" charset="2"/>
              </a:defRPr>
            </a:lvl6pPr>
            <a:lvl7pPr marL="2971800" indent="-228600"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000" indent="-228600"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200" indent="-228600"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173751EE-6ED1-44D5-85A9-43D15AABE7FD}" type="slidenum">
              <a:rPr lang="en-GB" sz="1200" smtClean="0">
                <a:solidFill>
                  <a:srgbClr val="808080"/>
                </a:solidFill>
              </a:rPr>
              <a:pPr eaLnBrk="1" hangingPunct="1">
                <a:spcBef>
                  <a:spcPct val="0"/>
                </a:spcBef>
                <a:defRPr/>
              </a:pPr>
              <a:t>40</a:t>
            </a:fld>
            <a:endParaRPr lang="en-GB" sz="1200" dirty="0" smtClean="0">
              <a:solidFill>
                <a:srgbClr val="808080"/>
              </a:solidFill>
            </a:endParaRPr>
          </a:p>
        </p:txBody>
      </p:sp>
      <p:graphicFrame>
        <p:nvGraphicFramePr>
          <p:cNvPr id="12" name="Content Placeholder 11"/>
          <p:cNvGraphicFramePr>
            <a:graphicFrameLocks noGrp="1"/>
          </p:cNvGraphicFramePr>
          <p:nvPr>
            <p:ph idx="1"/>
          </p:nvPr>
        </p:nvGraphicFramePr>
        <p:xfrm>
          <a:off x="269081" y="1778000"/>
          <a:ext cx="9448800" cy="3954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4"/>
          <p:cNvSpPr/>
          <p:nvPr/>
        </p:nvSpPr>
        <p:spPr bwMode="auto">
          <a:xfrm>
            <a:off x="482600" y="1168400"/>
            <a:ext cx="9021763" cy="609600"/>
          </a:xfrm>
          <a:prstGeom prst="rect">
            <a:avLst/>
          </a:prstGeom>
          <a:solidFill>
            <a:srgbClr val="00B0F0"/>
          </a:solidFill>
          <a:ln>
            <a:solidFill>
              <a:schemeClr val="bg2"/>
            </a:solidFill>
          </a:ln>
        </p:spPr>
        <p:style>
          <a:lnRef idx="3">
            <a:schemeClr val="lt1"/>
          </a:lnRef>
          <a:fillRef idx="1">
            <a:schemeClr val="accent3"/>
          </a:fillRef>
          <a:effectRef idx="1">
            <a:schemeClr val="accent3"/>
          </a:effectRef>
          <a:fontRef idx="minor">
            <a:schemeClr val="lt1"/>
          </a:fontRef>
        </p:style>
        <p:txBody>
          <a:bodyPr lIns="60960" tIns="60960" rIns="60960" bIns="60960" spcCol="1270" anchor="ctr"/>
          <a:lstStyle/>
          <a:p>
            <a:pPr defTabSz="711200">
              <a:lnSpc>
                <a:spcPct val="90000"/>
              </a:lnSpc>
              <a:spcBef>
                <a:spcPct val="50000"/>
              </a:spcBef>
              <a:spcAft>
                <a:spcPct val="35000"/>
              </a:spcAft>
              <a:defRPr/>
            </a:pPr>
            <a:endParaRPr lang="fr-BE" sz="1600" b="1" dirty="0">
              <a:solidFill>
                <a:srgbClr val="333399"/>
              </a:solidFill>
            </a:endParaRPr>
          </a:p>
          <a:p>
            <a:pPr algn="ctr" defTabSz="711200">
              <a:lnSpc>
                <a:spcPct val="90000"/>
              </a:lnSpc>
              <a:spcBef>
                <a:spcPct val="50000"/>
              </a:spcBef>
              <a:spcAft>
                <a:spcPct val="35000"/>
              </a:spcAft>
              <a:defRPr/>
            </a:pPr>
            <a:endParaRPr lang="fr-BE" sz="1600" b="1" dirty="0">
              <a:solidFill>
                <a:srgbClr val="333399"/>
              </a:solidFill>
            </a:endParaRPr>
          </a:p>
          <a:p>
            <a:pPr algn="ctr" defTabSz="711200">
              <a:lnSpc>
                <a:spcPct val="90000"/>
              </a:lnSpc>
              <a:spcBef>
                <a:spcPct val="50000"/>
              </a:spcBef>
              <a:spcAft>
                <a:spcPct val="35000"/>
              </a:spcAft>
              <a:defRPr/>
            </a:pPr>
            <a:r>
              <a:rPr lang="en-GB" sz="2000" b="1" dirty="0">
                <a:solidFill>
                  <a:schemeClr val="bg1"/>
                </a:solidFill>
                <a:effectLst>
                  <a:outerShdw blurRad="38100" dist="38100" dir="2700000" algn="tl">
                    <a:srgbClr val="000000">
                      <a:alpha val="43137"/>
                    </a:srgbClr>
                  </a:outerShdw>
                </a:effectLst>
              </a:rPr>
              <a:t>What is assessed? Award Criteria</a:t>
            </a:r>
          </a:p>
          <a:p>
            <a:pPr algn="ctr" defTabSz="711200">
              <a:lnSpc>
                <a:spcPct val="90000"/>
              </a:lnSpc>
              <a:spcBef>
                <a:spcPct val="50000"/>
              </a:spcBef>
              <a:spcAft>
                <a:spcPct val="35000"/>
              </a:spcAft>
              <a:defRPr/>
            </a:pPr>
            <a:r>
              <a:rPr lang="fr-BE" sz="1600" b="1" dirty="0">
                <a:solidFill>
                  <a:srgbClr val="333399"/>
                </a:solidFill>
              </a:rPr>
              <a:t/>
            </a:r>
            <a:br>
              <a:rPr lang="fr-BE" sz="1600" b="1" dirty="0">
                <a:solidFill>
                  <a:srgbClr val="333399"/>
                </a:solidFill>
              </a:rPr>
            </a:br>
            <a:r>
              <a:rPr lang="en-GB" sz="1600" b="1" dirty="0">
                <a:solidFill>
                  <a:srgbClr val="333399"/>
                </a:solidFill>
              </a:rPr>
              <a:t/>
            </a:r>
            <a:br>
              <a:rPr lang="en-GB" sz="1600" b="1" dirty="0">
                <a:solidFill>
                  <a:srgbClr val="333399"/>
                </a:solidFill>
              </a:rPr>
            </a:br>
            <a:endParaRPr lang="en-GB" sz="1600" dirty="0">
              <a:solidFill>
                <a:srgbClr val="333399"/>
              </a:solidFill>
            </a:endParaRPr>
          </a:p>
        </p:txBody>
      </p:sp>
      <p:pic>
        <p:nvPicPr>
          <p:cNvPr id="66565" name="Picture 12" descr="https://www.guidancesoftware.com/PublishingImages/Solutions/iStock_000014337868XSmal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0538" y="0"/>
            <a:ext cx="179546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Rectangle 2"/>
          <p:cNvSpPr>
            <a:spLocks noChangeArrowheads="1"/>
          </p:cNvSpPr>
          <p:nvPr/>
        </p:nvSpPr>
        <p:spPr bwMode="auto">
          <a:xfrm>
            <a:off x="482600" y="5983288"/>
            <a:ext cx="9021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algn="ctr" eaLnBrk="1" hangingPunct="1">
              <a:spcBef>
                <a:spcPct val="0"/>
              </a:spcBef>
              <a:buFontTx/>
              <a:buNone/>
            </a:pPr>
            <a:r>
              <a:rPr lang="en-GB" altLang="fr-FR" sz="1400" b="1">
                <a:solidFill>
                  <a:srgbClr val="FF6600"/>
                </a:solidFill>
              </a:rPr>
              <a:t>To be considered for funding, proposals must score </a:t>
            </a:r>
          </a:p>
          <a:p>
            <a:pPr algn="ctr" eaLnBrk="1" hangingPunct="1">
              <a:spcBef>
                <a:spcPct val="0"/>
              </a:spcBef>
              <a:buFontTx/>
              <a:buNone/>
            </a:pPr>
            <a:r>
              <a:rPr lang="en-GB" altLang="fr-FR" sz="1400" b="1" u="sng">
                <a:solidFill>
                  <a:srgbClr val="FF6600"/>
                </a:solidFill>
              </a:rPr>
              <a:t>at least 60 points in total and </a:t>
            </a:r>
            <a:r>
              <a:rPr lang="en-GB" altLang="fr-FR" sz="1400" b="1">
                <a:solidFill>
                  <a:srgbClr val="FF6600"/>
                </a:solidFill>
              </a:rPr>
              <a:t>- out of these points at </a:t>
            </a:r>
            <a:r>
              <a:rPr lang="en-GB" altLang="fr-FR" sz="1400" b="1" u="sng">
                <a:solidFill>
                  <a:srgbClr val="FF6600"/>
                </a:solidFill>
              </a:rPr>
              <a:t>least 15 points for "Relevance</a:t>
            </a:r>
            <a:r>
              <a:rPr lang="en-GB" altLang="fr-FR" sz="1400" b="1">
                <a:solidFill>
                  <a:srgbClr val="FF6600"/>
                </a:solidFill>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026544632"/>
              </p:ext>
            </p:extLst>
          </p:nvPr>
        </p:nvGraphicFramePr>
        <p:xfrm>
          <a:off x="0" y="1674813"/>
          <a:ext cx="9613900" cy="4691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43"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rgbClr val="FF0000"/>
                </a:solidFill>
                <a:latin typeface="Verdana" pitchFamily="34" charset="0"/>
                <a:sym typeface="Webdings" pitchFamily="18" charset="2"/>
              </a:defRPr>
            </a:lvl1pPr>
            <a:lvl2pPr marL="742950" indent="-285750" eaLnBrk="0" hangingPunct="0">
              <a:spcBef>
                <a:spcPct val="50000"/>
              </a:spcBef>
              <a:defRPr sz="2400">
                <a:solidFill>
                  <a:srgbClr val="FF0000"/>
                </a:solidFill>
                <a:latin typeface="Verdana" pitchFamily="34" charset="0"/>
                <a:sym typeface="Webdings" pitchFamily="18" charset="2"/>
              </a:defRPr>
            </a:lvl2pPr>
            <a:lvl3pPr marL="1143000" indent="-228600" eaLnBrk="0" hangingPunct="0">
              <a:spcBef>
                <a:spcPct val="50000"/>
              </a:spcBef>
              <a:defRPr sz="2400">
                <a:solidFill>
                  <a:srgbClr val="FF0000"/>
                </a:solidFill>
                <a:latin typeface="Verdana" pitchFamily="34" charset="0"/>
                <a:sym typeface="Webdings" pitchFamily="18" charset="2"/>
              </a:defRPr>
            </a:lvl3pPr>
            <a:lvl4pPr marL="1600200" indent="-228600" eaLnBrk="0" hangingPunct="0">
              <a:spcBef>
                <a:spcPct val="50000"/>
              </a:spcBef>
              <a:defRPr sz="2400">
                <a:solidFill>
                  <a:srgbClr val="FF0000"/>
                </a:solidFill>
                <a:latin typeface="Verdana" pitchFamily="34" charset="0"/>
                <a:sym typeface="Webdings" pitchFamily="18" charset="2"/>
              </a:defRPr>
            </a:lvl4pPr>
            <a:lvl5pPr marL="2057400" indent="-228600" eaLnBrk="0" hangingPunct="0">
              <a:spcBef>
                <a:spcPct val="50000"/>
              </a:spcBef>
              <a:defRPr sz="2400">
                <a:solidFill>
                  <a:srgbClr val="FF0000"/>
                </a:solidFill>
                <a:latin typeface="Verdana" pitchFamily="34" charset="0"/>
                <a:sym typeface="Webdings" pitchFamily="18" charset="2"/>
              </a:defRPr>
            </a:lvl5pPr>
            <a:lvl6pPr marL="2514600" indent="-228600" eaLnBrk="0" fontAlgn="base" hangingPunct="0">
              <a:spcBef>
                <a:spcPct val="50000"/>
              </a:spcBef>
              <a:spcAft>
                <a:spcPct val="0"/>
              </a:spcAft>
              <a:defRPr sz="2400">
                <a:solidFill>
                  <a:srgbClr val="FF0000"/>
                </a:solidFill>
                <a:latin typeface="Verdana" pitchFamily="34" charset="0"/>
                <a:sym typeface="Webdings" pitchFamily="18" charset="2"/>
              </a:defRPr>
            </a:lvl6pPr>
            <a:lvl7pPr marL="2971800" indent="-228600"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000" indent="-228600"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200" indent="-228600"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CBFF8ED8-355B-40BC-9CD7-19BA32362F66}" type="slidenum">
              <a:rPr lang="en-GB" sz="1200" smtClean="0">
                <a:solidFill>
                  <a:srgbClr val="808080"/>
                </a:solidFill>
              </a:rPr>
              <a:pPr eaLnBrk="1" hangingPunct="1">
                <a:spcBef>
                  <a:spcPct val="0"/>
                </a:spcBef>
                <a:defRPr/>
              </a:pPr>
              <a:t>41</a:t>
            </a:fld>
            <a:endParaRPr lang="en-GB" sz="1200" smtClean="0">
              <a:solidFill>
                <a:srgbClr val="808080"/>
              </a:solidFill>
            </a:endParaRPr>
          </a:p>
        </p:txBody>
      </p:sp>
      <p:sp>
        <p:nvSpPr>
          <p:cNvPr id="66564" name="Title 5"/>
          <p:cNvSpPr>
            <a:spLocks noGrp="1"/>
          </p:cNvSpPr>
          <p:nvPr>
            <p:ph type="title"/>
          </p:nvPr>
        </p:nvSpPr>
        <p:spPr>
          <a:xfrm>
            <a:off x="101600" y="1155700"/>
            <a:ext cx="9474200" cy="433388"/>
          </a:xfrm>
          <a:solidFill>
            <a:srgbClr val="00B0F0"/>
          </a:solidFill>
          <a:ln>
            <a:solidFill>
              <a:schemeClr val="accent3">
                <a:lumMod val="20000"/>
                <a:lumOff val="80000"/>
              </a:schemeClr>
            </a:solidFill>
            <a:miter lim="800000"/>
            <a:headEnd/>
            <a:tailEnd/>
          </a:ln>
        </p:spPr>
        <p:txBody>
          <a:bodyPr/>
          <a:lstStyle/>
          <a:p>
            <a:pPr algn="ctr" eaLnBrk="1" hangingPunct="1">
              <a:defRPr/>
            </a:pPr>
            <a:r>
              <a:rPr lang="en-GB" sz="2200" dirty="0" smtClean="0">
                <a:solidFill>
                  <a:schemeClr val="bg1"/>
                </a:solidFill>
                <a:effectLst>
                  <a:outerShdw blurRad="38100" dist="38100" dir="2700000" algn="tl">
                    <a:srgbClr val="000000">
                      <a:alpha val="43137"/>
                    </a:srgbClr>
                  </a:outerShdw>
                </a:effectLst>
              </a:rPr>
              <a:t>What is assessed? -  Award Decision</a:t>
            </a:r>
          </a:p>
        </p:txBody>
      </p:sp>
      <p:pic>
        <p:nvPicPr>
          <p:cNvPr id="73733" name="Picture 12" descr="https://www.guidancesoftware.com/PublishingImages/Solutions/iStock_000014337868XSmal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0538" y="0"/>
            <a:ext cx="179546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0667" name="Straight Arrow Connector 17"/>
          <p:cNvCxnSpPr>
            <a:cxnSpLocks noChangeShapeType="1"/>
          </p:cNvCxnSpPr>
          <p:nvPr/>
        </p:nvCxnSpPr>
        <p:spPr bwMode="auto">
          <a:xfrm flipV="1">
            <a:off x="1524000" y="2692400"/>
            <a:ext cx="0" cy="1073150"/>
          </a:xfrm>
          <a:prstGeom prst="straightConnector1">
            <a:avLst/>
          </a:prstGeom>
          <a:noFill/>
          <a:ln w="28575" algn="ctr">
            <a:solidFill>
              <a:schemeClr val="accent1">
                <a:lumMod val="60000"/>
                <a:lumOff val="40000"/>
              </a:schemeClr>
            </a:solidFill>
            <a:round/>
            <a:headEnd/>
            <a:tailEnd type="arrow" w="med" len="med"/>
          </a:ln>
          <a:extLst>
            <a:ext uri="{909E8E84-426E-40DD-AFC4-6F175D3DCCD1}">
              <a14:hiddenFill xmlns:a14="http://schemas.microsoft.com/office/drawing/2010/main">
                <a:noFill/>
              </a14:hiddenFill>
            </a:ext>
          </a:extLst>
        </p:spPr>
      </p:cxnSp>
      <p:cxnSp>
        <p:nvCxnSpPr>
          <p:cNvPr id="5" name="Straight Connector 4"/>
          <p:cNvCxnSpPr/>
          <p:nvPr/>
        </p:nvCxnSpPr>
        <p:spPr bwMode="auto">
          <a:xfrm>
            <a:off x="3086100" y="4457700"/>
            <a:ext cx="165100" cy="0"/>
          </a:xfrm>
          <a:prstGeom prst="line">
            <a:avLst/>
          </a:prstGeom>
          <a:noFill/>
          <a:ln w="28575" cap="flat" cmpd="sng" algn="ctr">
            <a:solidFill>
              <a:schemeClr val="accent1">
                <a:lumMod val="60000"/>
                <a:lumOff val="40000"/>
              </a:schemeClr>
            </a:solidFill>
            <a:prstDash val="solid"/>
            <a:round/>
            <a:headEnd type="none" w="med" len="med"/>
            <a:tailEnd type="none" w="med" len="med"/>
          </a:ln>
          <a:effectLst/>
        </p:spPr>
      </p:cxnSp>
      <p:cxnSp>
        <p:nvCxnSpPr>
          <p:cNvPr id="7" name="Straight Connector 6"/>
          <p:cNvCxnSpPr/>
          <p:nvPr/>
        </p:nvCxnSpPr>
        <p:spPr bwMode="auto">
          <a:xfrm>
            <a:off x="3251200" y="3340100"/>
            <a:ext cx="0" cy="2387600"/>
          </a:xfrm>
          <a:prstGeom prst="line">
            <a:avLst/>
          </a:prstGeom>
          <a:noFill/>
          <a:ln w="28575" cap="flat" cmpd="sng" algn="ctr">
            <a:solidFill>
              <a:schemeClr val="accent1">
                <a:lumMod val="60000"/>
                <a:lumOff val="40000"/>
              </a:schemeClr>
            </a:solidFill>
            <a:prstDash val="solid"/>
            <a:round/>
            <a:headEnd type="none" w="med" len="med"/>
            <a:tailEnd type="none" w="med" len="med"/>
          </a:ln>
          <a:effectLst/>
        </p:spPr>
      </p:cxnSp>
      <p:cxnSp>
        <p:nvCxnSpPr>
          <p:cNvPr id="10" name="Straight Connector 9"/>
          <p:cNvCxnSpPr/>
          <p:nvPr/>
        </p:nvCxnSpPr>
        <p:spPr bwMode="auto">
          <a:xfrm>
            <a:off x="3251200" y="3340100"/>
            <a:ext cx="482600" cy="0"/>
          </a:xfrm>
          <a:prstGeom prst="line">
            <a:avLst/>
          </a:prstGeom>
          <a:noFill/>
          <a:ln w="28575" cap="flat" cmpd="sng" algn="ctr">
            <a:solidFill>
              <a:schemeClr val="accent1">
                <a:lumMod val="60000"/>
                <a:lumOff val="40000"/>
              </a:schemeClr>
            </a:solidFill>
            <a:prstDash val="solid"/>
            <a:round/>
            <a:headEnd type="none" w="med" len="med"/>
            <a:tailEnd type="none" w="med" len="med"/>
          </a:ln>
          <a:effectLst/>
        </p:spPr>
      </p:cxnSp>
      <p:cxnSp>
        <p:nvCxnSpPr>
          <p:cNvPr id="12" name="Straight Connector 11"/>
          <p:cNvCxnSpPr/>
          <p:nvPr/>
        </p:nvCxnSpPr>
        <p:spPr bwMode="auto">
          <a:xfrm>
            <a:off x="3251200" y="4013200"/>
            <a:ext cx="482600" cy="0"/>
          </a:xfrm>
          <a:prstGeom prst="line">
            <a:avLst/>
          </a:prstGeom>
          <a:noFill/>
          <a:ln w="28575" cap="flat" cmpd="sng" algn="ctr">
            <a:solidFill>
              <a:schemeClr val="accent1">
                <a:lumMod val="60000"/>
                <a:lumOff val="40000"/>
              </a:schemeClr>
            </a:solidFill>
            <a:prstDash val="solid"/>
            <a:round/>
            <a:headEnd type="none" w="med" len="med"/>
            <a:tailEnd type="none" w="med" len="med"/>
          </a:ln>
          <a:effectLst/>
        </p:spPr>
      </p:cxnSp>
      <p:cxnSp>
        <p:nvCxnSpPr>
          <p:cNvPr id="15" name="Straight Connector 14"/>
          <p:cNvCxnSpPr/>
          <p:nvPr/>
        </p:nvCxnSpPr>
        <p:spPr bwMode="auto">
          <a:xfrm>
            <a:off x="3251200" y="4457700"/>
            <a:ext cx="482600" cy="0"/>
          </a:xfrm>
          <a:prstGeom prst="line">
            <a:avLst/>
          </a:prstGeom>
          <a:noFill/>
          <a:ln w="28575" cap="flat" cmpd="sng" algn="ctr">
            <a:solidFill>
              <a:schemeClr val="accent1">
                <a:lumMod val="60000"/>
                <a:lumOff val="40000"/>
              </a:schemeClr>
            </a:solidFill>
            <a:prstDash val="solid"/>
            <a:round/>
            <a:headEnd type="none" w="med" len="med"/>
            <a:tailEnd type="none" w="med" len="med"/>
          </a:ln>
          <a:effectLst/>
        </p:spPr>
      </p:cxnSp>
      <p:cxnSp>
        <p:nvCxnSpPr>
          <p:cNvPr id="17" name="Straight Connector 16"/>
          <p:cNvCxnSpPr/>
          <p:nvPr/>
        </p:nvCxnSpPr>
        <p:spPr bwMode="auto">
          <a:xfrm>
            <a:off x="3251200" y="5029200"/>
            <a:ext cx="482600" cy="0"/>
          </a:xfrm>
          <a:prstGeom prst="line">
            <a:avLst/>
          </a:prstGeom>
          <a:noFill/>
          <a:ln w="28575" cap="flat" cmpd="sng" algn="ctr">
            <a:solidFill>
              <a:schemeClr val="accent1">
                <a:lumMod val="60000"/>
                <a:lumOff val="40000"/>
              </a:schemeClr>
            </a:solidFill>
            <a:prstDash val="solid"/>
            <a:round/>
            <a:headEnd type="none" w="med" len="med"/>
            <a:tailEnd type="none" w="med" len="med"/>
          </a:ln>
          <a:effectLst/>
        </p:spPr>
      </p:cxnSp>
      <p:cxnSp>
        <p:nvCxnSpPr>
          <p:cNvPr id="20" name="Straight Connector 19"/>
          <p:cNvCxnSpPr/>
          <p:nvPr/>
        </p:nvCxnSpPr>
        <p:spPr bwMode="auto">
          <a:xfrm>
            <a:off x="3251200" y="5727700"/>
            <a:ext cx="482600" cy="0"/>
          </a:xfrm>
          <a:prstGeom prst="line">
            <a:avLst/>
          </a:prstGeom>
          <a:noFill/>
          <a:ln w="28575" cap="flat" cmpd="sng" algn="ctr">
            <a:solidFill>
              <a:schemeClr val="accent1">
                <a:lumMod val="60000"/>
                <a:lumOff val="40000"/>
              </a:schemeClr>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79388" y="1079500"/>
            <a:ext cx="9474200" cy="533400"/>
          </a:xfrm>
          <a:solidFill>
            <a:srgbClr val="00B0F0"/>
          </a:solidFill>
          <a:ln>
            <a:solidFill>
              <a:schemeClr val="accent3">
                <a:lumMod val="20000"/>
                <a:lumOff val="80000"/>
              </a:schemeClr>
            </a:solidFill>
          </a:ln>
        </p:spPr>
        <p:txBody>
          <a:bodyPr/>
          <a:lstStyle/>
          <a:p>
            <a:pPr algn="ctr" eaLnBrk="1" hangingPunct="1">
              <a:defRPr/>
            </a:pPr>
            <a:r>
              <a:rPr lang="fr-BE" dirty="0" smtClean="0">
                <a:solidFill>
                  <a:schemeClr val="bg1"/>
                </a:solidFill>
                <a:effectLst>
                  <a:outerShdw blurRad="38100" dist="38100" dir="2700000" algn="tl">
                    <a:srgbClr val="000000">
                      <a:alpha val="43137"/>
                    </a:srgbClr>
                  </a:outerShdw>
                </a:effectLst>
              </a:rPr>
              <a:t>CBHE Information sources</a:t>
            </a:r>
            <a:endParaRPr lang="en-GB" dirty="0" smtClean="0">
              <a:solidFill>
                <a:schemeClr val="bg1"/>
              </a:solidFill>
              <a:effectLst>
                <a:outerShdw blurRad="38100" dist="38100" dir="2700000" algn="tl">
                  <a:srgbClr val="000000">
                    <a:alpha val="43137"/>
                  </a:srgbClr>
                </a:outerShdw>
              </a:effectLst>
            </a:endParaRPr>
          </a:p>
        </p:txBody>
      </p:sp>
      <p:sp>
        <p:nvSpPr>
          <p:cNvPr id="19459" name="Content Placeholder 2"/>
          <p:cNvSpPr>
            <a:spLocks noGrp="1"/>
          </p:cNvSpPr>
          <p:nvPr>
            <p:ph idx="1"/>
          </p:nvPr>
        </p:nvSpPr>
        <p:spPr>
          <a:xfrm>
            <a:off x="190500" y="1612900"/>
            <a:ext cx="9601200" cy="5143500"/>
          </a:xfrm>
        </p:spPr>
        <p:txBody>
          <a:bodyPr/>
          <a:lstStyle/>
          <a:p>
            <a:pPr eaLnBrk="1" hangingPunct="1">
              <a:spcBef>
                <a:spcPct val="0"/>
              </a:spcBef>
              <a:buClr>
                <a:srgbClr val="92D050"/>
              </a:buClr>
              <a:buFont typeface="Wingdings" pitchFamily="2" charset="2"/>
              <a:buChar char="Ø"/>
              <a:defRPr/>
            </a:pPr>
            <a:endParaRPr lang="en-GB" sz="800" b="1" kern="1200" dirty="0" smtClean="0">
              <a:solidFill>
                <a:srgbClr val="333399"/>
              </a:solidFill>
              <a:latin typeface="Arial" pitchFamily="34" charset="0"/>
              <a:cs typeface="Arial" pitchFamily="34" charset="0"/>
            </a:endParaRPr>
          </a:p>
          <a:p>
            <a:pPr marL="0" indent="0" eaLnBrk="1" hangingPunct="1">
              <a:spcBef>
                <a:spcPts val="0"/>
              </a:spcBef>
              <a:buClr>
                <a:srgbClr val="92D050"/>
              </a:buClr>
              <a:buFontTx/>
              <a:buNone/>
              <a:defRPr/>
            </a:pPr>
            <a:r>
              <a:rPr lang="fr-BE" sz="1800" b="1" dirty="0">
                <a:solidFill>
                  <a:srgbClr val="333399"/>
                </a:solidFill>
              </a:rPr>
              <a:t>Erasmus+ </a:t>
            </a:r>
            <a:r>
              <a:rPr lang="fr-BE" sz="1800" b="1" dirty="0" err="1">
                <a:solidFill>
                  <a:srgbClr val="333399"/>
                </a:solidFill>
              </a:rPr>
              <a:t>website</a:t>
            </a:r>
            <a:r>
              <a:rPr lang="fr-BE" sz="1800" b="1" dirty="0">
                <a:solidFill>
                  <a:srgbClr val="333399"/>
                </a:solidFill>
              </a:rPr>
              <a:t> - EACEA</a:t>
            </a:r>
            <a:endParaRPr lang="en-GB" sz="1800" b="1" dirty="0">
              <a:solidFill>
                <a:srgbClr val="333399"/>
              </a:solidFill>
            </a:endParaRPr>
          </a:p>
          <a:p>
            <a:pPr marL="0" indent="0" eaLnBrk="1" hangingPunct="1">
              <a:spcBef>
                <a:spcPts val="0"/>
              </a:spcBef>
              <a:buClr>
                <a:schemeClr val="tx2">
                  <a:lumMod val="75000"/>
                </a:schemeClr>
              </a:buClr>
              <a:buFontTx/>
              <a:buNone/>
              <a:defRPr/>
            </a:pPr>
            <a:r>
              <a:rPr lang="en-US" sz="1800" dirty="0">
                <a:solidFill>
                  <a:srgbClr val="333399"/>
                </a:solidFill>
                <a:hlinkClick r:id="rId3"/>
              </a:rPr>
              <a:t>http://</a:t>
            </a:r>
            <a:r>
              <a:rPr lang="en-US" sz="1800" dirty="0" smtClean="0">
                <a:solidFill>
                  <a:srgbClr val="333399"/>
                </a:solidFill>
                <a:hlinkClick r:id="rId3"/>
              </a:rPr>
              <a:t>eacea.ec.europa.eu/erasmus-plus/actions/key-action-2-cooperation-for-innovation-and-exchange-good-practices/capacity-0_en</a:t>
            </a:r>
            <a:endParaRPr lang="en-US" sz="1800" dirty="0" smtClean="0">
              <a:solidFill>
                <a:srgbClr val="333399"/>
              </a:solidFill>
            </a:endParaRPr>
          </a:p>
          <a:p>
            <a:pPr marL="0" indent="0" eaLnBrk="1" hangingPunct="1">
              <a:spcBef>
                <a:spcPts val="0"/>
              </a:spcBef>
              <a:buClr>
                <a:schemeClr val="tx2">
                  <a:lumMod val="75000"/>
                </a:schemeClr>
              </a:buClr>
              <a:buFontTx/>
              <a:buNone/>
              <a:defRPr/>
            </a:pPr>
            <a:endParaRPr lang="en-US" sz="900" dirty="0">
              <a:solidFill>
                <a:srgbClr val="333399"/>
              </a:solidFill>
            </a:endParaRPr>
          </a:p>
          <a:p>
            <a:pPr marL="0" indent="0" eaLnBrk="1" hangingPunct="1">
              <a:spcBef>
                <a:spcPts val="0"/>
              </a:spcBef>
              <a:buClr>
                <a:schemeClr val="tx2">
                  <a:lumMod val="75000"/>
                </a:schemeClr>
              </a:buClr>
              <a:buFontTx/>
              <a:buNone/>
              <a:defRPr/>
            </a:pPr>
            <a:r>
              <a:rPr lang="en-US" sz="1800" b="1" dirty="0">
                <a:solidFill>
                  <a:srgbClr val="333399"/>
                </a:solidFill>
              </a:rPr>
              <a:t>Erasmus+ website – EU Commission</a:t>
            </a:r>
          </a:p>
          <a:p>
            <a:pPr marL="0" indent="0" eaLnBrk="1" hangingPunct="1">
              <a:buClr>
                <a:schemeClr val="tx2">
                  <a:lumMod val="75000"/>
                </a:schemeClr>
              </a:buClr>
              <a:buFontTx/>
              <a:buNone/>
              <a:defRPr/>
            </a:pPr>
            <a:r>
              <a:rPr lang="en-US" sz="1800" dirty="0">
                <a:solidFill>
                  <a:srgbClr val="333399"/>
                </a:solidFill>
                <a:hlinkClick r:id="rId4"/>
              </a:rPr>
              <a:t>http://</a:t>
            </a:r>
            <a:r>
              <a:rPr lang="en-US" sz="1800" dirty="0" smtClean="0">
                <a:solidFill>
                  <a:srgbClr val="333399"/>
                </a:solidFill>
                <a:hlinkClick r:id="rId4"/>
              </a:rPr>
              <a:t>ec.europa.eu/programmes/erasmus-plus/index_en.htm</a:t>
            </a:r>
            <a:endParaRPr lang="en-US" sz="1800" dirty="0" smtClean="0">
              <a:solidFill>
                <a:srgbClr val="333399"/>
              </a:solidFill>
            </a:endParaRPr>
          </a:p>
          <a:p>
            <a:pPr marL="0" indent="0" eaLnBrk="1" hangingPunct="1">
              <a:buClr>
                <a:schemeClr val="tx2">
                  <a:lumMod val="75000"/>
                </a:schemeClr>
              </a:buClr>
              <a:buFontTx/>
              <a:buNone/>
              <a:defRPr/>
            </a:pPr>
            <a:endParaRPr lang="en-US" sz="900" dirty="0">
              <a:solidFill>
                <a:srgbClr val="333399"/>
              </a:solidFill>
            </a:endParaRPr>
          </a:p>
          <a:p>
            <a:pPr marL="0" indent="0" eaLnBrk="1" hangingPunct="1">
              <a:buClr>
                <a:schemeClr val="tx2">
                  <a:lumMod val="75000"/>
                </a:schemeClr>
              </a:buClr>
              <a:buFontTx/>
              <a:buNone/>
              <a:defRPr/>
            </a:pPr>
            <a:r>
              <a:rPr lang="en-US" sz="1800" b="1" dirty="0">
                <a:solidFill>
                  <a:srgbClr val="333399"/>
                </a:solidFill>
              </a:rPr>
              <a:t>Erasmus+ e-tutorials:</a:t>
            </a:r>
          </a:p>
          <a:p>
            <a:pPr marL="0" indent="0" eaLnBrk="1" hangingPunct="1">
              <a:buClr>
                <a:schemeClr val="tx2">
                  <a:lumMod val="75000"/>
                </a:schemeClr>
              </a:buClr>
              <a:buNone/>
              <a:defRPr/>
            </a:pPr>
            <a:r>
              <a:rPr lang="en-GB" sz="1800" u="sng" dirty="0">
                <a:hlinkClick r:id="rId5"/>
              </a:rPr>
              <a:t>https://eacea.ec.europa.eu/erasmus-plus/introduction-international-dimension-erasmus-plus_en</a:t>
            </a:r>
            <a:endParaRPr lang="en-GB" sz="1800" dirty="0"/>
          </a:p>
          <a:p>
            <a:pPr marL="0" indent="0" eaLnBrk="1" hangingPunct="1">
              <a:spcBef>
                <a:spcPct val="0"/>
              </a:spcBef>
              <a:buClr>
                <a:srgbClr val="92D050"/>
              </a:buClr>
              <a:buFontTx/>
              <a:buNone/>
              <a:defRPr/>
            </a:pPr>
            <a:endParaRPr lang="en-GB" sz="900" dirty="0">
              <a:solidFill>
                <a:srgbClr val="333399"/>
              </a:solidFill>
            </a:endParaRPr>
          </a:p>
          <a:p>
            <a:pPr marL="0" indent="0" eaLnBrk="1" hangingPunct="1">
              <a:spcBef>
                <a:spcPct val="0"/>
              </a:spcBef>
              <a:buClr>
                <a:srgbClr val="92D050"/>
              </a:buClr>
              <a:buFontTx/>
              <a:buNone/>
              <a:defRPr/>
            </a:pPr>
            <a:r>
              <a:rPr lang="en-GB" sz="1800" b="1" dirty="0">
                <a:solidFill>
                  <a:srgbClr val="333399"/>
                </a:solidFill>
              </a:rPr>
              <a:t>International E+ </a:t>
            </a:r>
            <a:r>
              <a:rPr lang="en-GB" sz="1800" b="1" dirty="0" smtClean="0">
                <a:solidFill>
                  <a:srgbClr val="333399"/>
                </a:solidFill>
              </a:rPr>
              <a:t>International Contact </a:t>
            </a:r>
            <a:r>
              <a:rPr lang="en-GB" sz="1800" b="1" dirty="0">
                <a:solidFill>
                  <a:srgbClr val="333399"/>
                </a:solidFill>
              </a:rPr>
              <a:t>Points (ICPs) in Programme Countries</a:t>
            </a:r>
            <a:r>
              <a:rPr lang="en-GB" sz="1800" dirty="0">
                <a:solidFill>
                  <a:srgbClr val="333399"/>
                </a:solidFill>
              </a:rPr>
              <a:t> </a:t>
            </a:r>
          </a:p>
          <a:p>
            <a:pPr marL="0" indent="0" eaLnBrk="1" hangingPunct="1">
              <a:buClr>
                <a:srgbClr val="92D050"/>
              </a:buClr>
              <a:buFontTx/>
              <a:buNone/>
              <a:defRPr/>
            </a:pPr>
            <a:r>
              <a:rPr lang="en-GB" sz="1800" dirty="0">
                <a:solidFill>
                  <a:srgbClr val="333399"/>
                </a:solidFill>
                <a:hlinkClick r:id="rId6"/>
              </a:rPr>
              <a:t>https://eacea.ec.europa.eu/erasmus-plus/contacts/international-erasmus-plus-contact-points_en</a:t>
            </a:r>
            <a:endParaRPr lang="en-GB" sz="1800" dirty="0">
              <a:solidFill>
                <a:srgbClr val="333399"/>
              </a:solidFill>
            </a:endParaRPr>
          </a:p>
          <a:p>
            <a:pPr marL="0" indent="0" eaLnBrk="1" hangingPunct="1">
              <a:spcBef>
                <a:spcPct val="0"/>
              </a:spcBef>
              <a:buClr>
                <a:srgbClr val="92D050"/>
              </a:buClr>
              <a:buFontTx/>
              <a:buNone/>
              <a:defRPr/>
            </a:pPr>
            <a:endParaRPr lang="en-GB" sz="900" dirty="0">
              <a:solidFill>
                <a:srgbClr val="333399"/>
              </a:solidFill>
            </a:endParaRPr>
          </a:p>
          <a:p>
            <a:pPr marL="0" indent="0" eaLnBrk="1" hangingPunct="1">
              <a:spcBef>
                <a:spcPct val="0"/>
              </a:spcBef>
              <a:buClr>
                <a:srgbClr val="92D050"/>
              </a:buClr>
              <a:buFontTx/>
              <a:buNone/>
              <a:defRPr/>
            </a:pPr>
            <a:r>
              <a:rPr lang="en-GB" sz="1800" b="1" dirty="0">
                <a:solidFill>
                  <a:srgbClr val="333399"/>
                </a:solidFill>
              </a:rPr>
              <a:t>National Erasmus+ Offices (NEOs) in certain Partner Countries (PCs)</a:t>
            </a:r>
            <a:r>
              <a:rPr lang="en-GB" sz="1800" dirty="0">
                <a:solidFill>
                  <a:srgbClr val="333399"/>
                </a:solidFill>
              </a:rPr>
              <a:t> </a:t>
            </a:r>
          </a:p>
          <a:p>
            <a:pPr marL="0" indent="0" eaLnBrk="1" hangingPunct="1">
              <a:buClr>
                <a:srgbClr val="92D050"/>
              </a:buClr>
              <a:buFontTx/>
              <a:buNone/>
              <a:defRPr/>
            </a:pPr>
            <a:r>
              <a:rPr lang="fr-BE" sz="1800" dirty="0">
                <a:solidFill>
                  <a:srgbClr val="333399"/>
                </a:solidFill>
                <a:hlinkClick r:id="rId7"/>
              </a:rPr>
              <a:t>https://eacea.ec.europa.eu/erasmus-plus/contacts/national-erasmus-plus-offices_en</a:t>
            </a:r>
            <a:endParaRPr lang="fr-BE" sz="1800" dirty="0">
              <a:solidFill>
                <a:srgbClr val="333399"/>
              </a:solidFill>
            </a:endParaRPr>
          </a:p>
          <a:p>
            <a:pPr marL="0" indent="0" eaLnBrk="1" hangingPunct="1">
              <a:buClr>
                <a:srgbClr val="92D050"/>
              </a:buClr>
              <a:buFontTx/>
              <a:buNone/>
              <a:defRPr/>
            </a:pPr>
            <a:endParaRPr lang="fr-BE" sz="800" b="1" dirty="0" smtClean="0"/>
          </a:p>
          <a:p>
            <a:pPr marL="0" indent="0" eaLnBrk="1" hangingPunct="1">
              <a:buClr>
                <a:schemeClr val="tx2">
                  <a:lumMod val="75000"/>
                </a:schemeClr>
              </a:buClr>
              <a:buFontTx/>
              <a:buNone/>
              <a:defRPr/>
            </a:pPr>
            <a:endParaRPr lang="en-US" sz="1800" dirty="0"/>
          </a:p>
        </p:txBody>
      </p:sp>
      <p:sp>
        <p:nvSpPr>
          <p:cNvPr id="747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0"/>
              </a:spcBef>
              <a:buFontTx/>
              <a:buNone/>
            </a:pPr>
            <a:fld id="{55A130DF-BCA9-446C-B0AB-B7A7170A1161}" type="slidenum">
              <a:rPr lang="en-GB" altLang="fr-FR" sz="1200" smtClean="0">
                <a:solidFill>
                  <a:srgbClr val="808080"/>
                </a:solidFill>
                <a:cs typeface="Arial" charset="0"/>
              </a:rPr>
              <a:pPr eaLnBrk="1" hangingPunct="1">
                <a:spcBef>
                  <a:spcPct val="0"/>
                </a:spcBef>
                <a:buFontTx/>
                <a:buNone/>
              </a:pPr>
              <a:t>42</a:t>
            </a:fld>
            <a:endParaRPr lang="en-GB" altLang="fr-FR" sz="1200" smtClean="0">
              <a:solidFill>
                <a:srgbClr val="808080"/>
              </a:solidFill>
              <a:cs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C984DA6-AEB4-423A-855A-53434AA499C3}" type="slidenum">
              <a:rPr lang="en-GB" smtClean="0"/>
              <a:pPr>
                <a:defRPr/>
              </a:pPr>
              <a:t>43</a:t>
            </a:fld>
            <a:endParaRPr lang="en-GB"/>
          </a:p>
        </p:txBody>
      </p:sp>
      <p:pic>
        <p:nvPicPr>
          <p:cNvPr id="75779" name="Picture 3" descr="thankyou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450" y="981075"/>
            <a:ext cx="885031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
          <p:cNvGrpSpPr>
            <a:grpSpLocks/>
          </p:cNvGrpSpPr>
          <p:nvPr/>
        </p:nvGrpSpPr>
        <p:grpSpPr bwMode="auto">
          <a:xfrm>
            <a:off x="190500" y="1204913"/>
            <a:ext cx="9474200" cy="503237"/>
            <a:chOff x="0" y="12326"/>
            <a:chExt cx="9474200" cy="527670"/>
          </a:xfrm>
        </p:grpSpPr>
        <p:sp>
          <p:nvSpPr>
            <p:cNvPr id="5" name="Rounded Rectangle 4"/>
            <p:cNvSpPr/>
            <p:nvPr/>
          </p:nvSpPr>
          <p:spPr>
            <a:xfrm>
              <a:off x="0" y="12326"/>
              <a:ext cx="9474200" cy="527670"/>
            </a:xfrm>
            <a:prstGeom prst="roundRect">
              <a:avLst/>
            </a:prstGeom>
            <a:ln>
              <a:solidFill>
                <a:schemeClr val="tx2">
                  <a:lumMod val="20000"/>
                  <a:lumOff val="8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Rounded Rectangle 4"/>
            <p:cNvSpPr/>
            <p:nvPr/>
          </p:nvSpPr>
          <p:spPr>
            <a:xfrm>
              <a:off x="25400" y="37294"/>
              <a:ext cx="9423400" cy="477734"/>
            </a:xfrm>
            <a:prstGeom prst="rect">
              <a:avLst/>
            </a:prstGeom>
            <a:solidFill>
              <a:srgbClr val="00B0F0"/>
            </a:solidFill>
            <a:ln>
              <a:solidFill>
                <a:schemeClr val="tx2">
                  <a:lumMod val="20000"/>
                  <a:lumOff val="8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83820" tIns="83820" rIns="83820" bIns="83820" spcCol="1270" anchor="ctr"/>
            <a:lstStyle/>
            <a:p>
              <a:pPr defTabSz="977900">
                <a:lnSpc>
                  <a:spcPct val="90000"/>
                </a:lnSpc>
                <a:spcBef>
                  <a:spcPct val="50000"/>
                </a:spcBef>
                <a:spcAft>
                  <a:spcPct val="35000"/>
                </a:spcAft>
                <a:defRPr/>
              </a:pPr>
              <a:r>
                <a:rPr lang="en-GB" b="1" dirty="0">
                  <a:solidFill>
                    <a:schemeClr val="bg1"/>
                  </a:solidFill>
                  <a:effectLst>
                    <a:outerShdw blurRad="38100" dist="38100" dir="2700000" algn="tl">
                      <a:srgbClr val="000000">
                        <a:alpha val="43137"/>
                      </a:srgbClr>
                    </a:outerShdw>
                  </a:effectLst>
                </a:rPr>
                <a:t>CBHE Programme and Partner Countries</a:t>
              </a:r>
              <a:endParaRPr lang="en-GB" dirty="0">
                <a:solidFill>
                  <a:schemeClr val="bg1"/>
                </a:solidFill>
                <a:effectLst>
                  <a:outerShdw blurRad="38100" dist="38100" dir="2700000" algn="tl">
                    <a:srgbClr val="000000">
                      <a:alpha val="43137"/>
                    </a:srgbClr>
                  </a:outerShdw>
                </a:effectLst>
              </a:endParaRPr>
            </a:p>
          </p:txBody>
        </p:sp>
      </p:grpSp>
      <p:graphicFrame>
        <p:nvGraphicFramePr>
          <p:cNvPr id="12" name="Table 11"/>
          <p:cNvGraphicFramePr>
            <a:graphicFrameLocks noGrp="1"/>
          </p:cNvGraphicFramePr>
          <p:nvPr/>
        </p:nvGraphicFramePr>
        <p:xfrm>
          <a:off x="217488" y="2076450"/>
          <a:ext cx="9421812" cy="3868738"/>
        </p:xfrm>
        <a:graphic>
          <a:graphicData uri="http://schemas.openxmlformats.org/drawingml/2006/table">
            <a:tbl>
              <a:tblPr firstRow="1" bandRow="1"/>
              <a:tblGrid>
                <a:gridCol w="5332412"/>
                <a:gridCol w="4089400"/>
              </a:tblGrid>
              <a:tr h="79250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lnSpc>
                          <a:spcPct val="115000"/>
                        </a:lnSpc>
                        <a:spcAft>
                          <a:spcPts val="0"/>
                        </a:spcAft>
                      </a:pPr>
                      <a:r>
                        <a:rPr lang="en-GB" sz="2000" kern="1200" dirty="0" smtClean="0">
                          <a:effectLst/>
                        </a:rPr>
                        <a:t>Programme Countries</a:t>
                      </a:r>
                    </a:p>
                    <a:p>
                      <a:pPr algn="ctr">
                        <a:lnSpc>
                          <a:spcPct val="115000"/>
                        </a:lnSpc>
                        <a:spcAft>
                          <a:spcPts val="0"/>
                        </a:spcAft>
                      </a:pPr>
                      <a:r>
                        <a:rPr lang="en-GB" sz="1600" kern="1200" dirty="0" smtClean="0">
                          <a:effectLst/>
                        </a:rPr>
                        <a:t>(33 countries paying a contribution to E+)</a:t>
                      </a:r>
                      <a:endParaRPr lang="en-GB" sz="1600" dirty="0">
                        <a:effectLst/>
                        <a:latin typeface="Calibri"/>
                        <a:ea typeface="Calibri"/>
                        <a:cs typeface="Times New Roman"/>
                      </a:endParaRPr>
                    </a:p>
                  </a:txBody>
                  <a:tcPr marL="99038" marR="99038" marT="45709" marB="4570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lnSpc>
                          <a:spcPct val="115000"/>
                        </a:lnSpc>
                        <a:spcAft>
                          <a:spcPts val="0"/>
                        </a:spcAft>
                      </a:pPr>
                      <a:r>
                        <a:rPr lang="en-GB" sz="2000" kern="1200" dirty="0" smtClean="0">
                          <a:effectLst/>
                        </a:rPr>
                        <a:t>CBHE Eligible Partner Countries </a:t>
                      </a:r>
                      <a:r>
                        <a:rPr lang="en-GB" sz="1600" kern="1200" dirty="0" smtClean="0">
                          <a:effectLst/>
                        </a:rPr>
                        <a:t>(&gt; 150 countries) </a:t>
                      </a:r>
                      <a:endParaRPr lang="en-GB" sz="1600" dirty="0">
                        <a:effectLst/>
                        <a:latin typeface="Calibri"/>
                        <a:ea typeface="Calibri"/>
                        <a:cs typeface="Times New Roman"/>
                      </a:endParaRPr>
                    </a:p>
                  </a:txBody>
                  <a:tcPr marL="99038" marR="99038" marT="45709" marB="4570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076238">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nSpc>
                          <a:spcPct val="115000"/>
                        </a:lnSpc>
                        <a:spcAft>
                          <a:spcPts val="0"/>
                        </a:spcAft>
                      </a:pPr>
                      <a:r>
                        <a:rPr lang="en-GB" sz="1400" b="1" dirty="0">
                          <a:effectLst/>
                        </a:rPr>
                        <a:t>EU Member States:</a:t>
                      </a:r>
                    </a:p>
                    <a:p>
                      <a:pPr>
                        <a:lnSpc>
                          <a:spcPct val="115000"/>
                        </a:lnSpc>
                        <a:spcAft>
                          <a:spcPts val="1000"/>
                        </a:spcAft>
                      </a:pPr>
                      <a:r>
                        <a:rPr lang="en-GB" sz="1400" dirty="0">
                          <a:effectLst/>
                        </a:rPr>
                        <a:t>Austria, Belgium, Bulgaria, Croatia, Cyprus, Czech Republic, Denmark, Estonia, Finland, France, Germany, Greece, Hungary, Ireland, Italy, Latvia, Lithuania, Luxembourg, Malta, Netherlands, Poland, Portugal, Romania, Slovakia, Slovenia, Spain, Sweden, United </a:t>
                      </a:r>
                      <a:r>
                        <a:rPr lang="en-GB" sz="1400" dirty="0" smtClean="0">
                          <a:effectLst/>
                        </a:rPr>
                        <a:t>Kingdom</a:t>
                      </a:r>
                    </a:p>
                    <a:p>
                      <a:pPr>
                        <a:lnSpc>
                          <a:spcPct val="115000"/>
                        </a:lnSpc>
                        <a:spcAft>
                          <a:spcPts val="0"/>
                        </a:spcAft>
                      </a:pPr>
                      <a:r>
                        <a:rPr lang="en-GB" sz="1400" b="1" dirty="0" smtClean="0">
                          <a:effectLst/>
                        </a:rPr>
                        <a:t>Other programme countries:</a:t>
                      </a:r>
                    </a:p>
                    <a:p>
                      <a:pPr>
                        <a:lnSpc>
                          <a:spcPct val="115000"/>
                        </a:lnSpc>
                        <a:spcAft>
                          <a:spcPts val="0"/>
                        </a:spcAft>
                      </a:pPr>
                      <a:r>
                        <a:rPr lang="en-GB" sz="1400" dirty="0" smtClean="0">
                          <a:effectLst/>
                        </a:rPr>
                        <a:t>Iceland, Liechtenstein, Norway, former Yugoslav Republic of Macedonia, Turkey.</a:t>
                      </a:r>
                      <a:endParaRPr lang="en-GB" sz="1400" dirty="0" smtClean="0">
                        <a:effectLst/>
                        <a:latin typeface="Calibri"/>
                        <a:ea typeface="Calibri"/>
                        <a:cs typeface="Times New Roman"/>
                      </a:endParaRPr>
                    </a:p>
                    <a:p>
                      <a:pPr>
                        <a:lnSpc>
                          <a:spcPct val="115000"/>
                        </a:lnSpc>
                        <a:spcAft>
                          <a:spcPts val="1000"/>
                        </a:spcAft>
                      </a:pPr>
                      <a:endParaRPr lang="en-GB" sz="1400" dirty="0">
                        <a:effectLst/>
                        <a:latin typeface="Calibri"/>
                        <a:ea typeface="Calibri"/>
                        <a:cs typeface="Times New Roman"/>
                      </a:endParaRPr>
                    </a:p>
                  </a:txBody>
                  <a:tcPr marL="99038" marR="99038" marT="45709" marB="4570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nSpc>
                          <a:spcPct val="115000"/>
                        </a:lnSpc>
                        <a:spcAft>
                          <a:spcPts val="0"/>
                        </a:spcAft>
                      </a:pPr>
                      <a:endParaRPr lang="en-GB" sz="1400" dirty="0" smtClean="0">
                        <a:effectLst/>
                      </a:endParaRPr>
                    </a:p>
                    <a:p>
                      <a:pPr>
                        <a:lnSpc>
                          <a:spcPct val="115000"/>
                        </a:lnSpc>
                        <a:spcAft>
                          <a:spcPts val="0"/>
                        </a:spcAft>
                      </a:pPr>
                      <a:endParaRPr lang="en-GB" sz="1400" dirty="0" smtClean="0">
                        <a:effectLst/>
                      </a:endParaRPr>
                    </a:p>
                    <a:p>
                      <a:pPr>
                        <a:lnSpc>
                          <a:spcPct val="115000"/>
                        </a:lnSpc>
                        <a:spcAft>
                          <a:spcPts val="0"/>
                        </a:spcAft>
                      </a:pPr>
                      <a:endParaRPr lang="en-GB" sz="1400" dirty="0" smtClean="0">
                        <a:effectLst/>
                      </a:endParaRPr>
                    </a:p>
                    <a:p>
                      <a:pPr>
                        <a:lnSpc>
                          <a:spcPct val="115000"/>
                        </a:lnSpc>
                        <a:spcAft>
                          <a:spcPts val="0"/>
                        </a:spcAft>
                      </a:pPr>
                      <a:r>
                        <a:rPr lang="en-GB" sz="1400" dirty="0">
                          <a:effectLst/>
                        </a:rPr>
                        <a:t> </a:t>
                      </a:r>
                    </a:p>
                    <a:p>
                      <a:pPr>
                        <a:lnSpc>
                          <a:spcPct val="115000"/>
                        </a:lnSpc>
                        <a:spcAft>
                          <a:spcPts val="0"/>
                        </a:spcAft>
                      </a:pPr>
                      <a:r>
                        <a:rPr lang="en-GB" sz="1400" dirty="0">
                          <a:effectLst/>
                        </a:rPr>
                        <a:t> </a:t>
                      </a:r>
                      <a:endParaRPr lang="en-GB" sz="1400" dirty="0">
                        <a:effectLst/>
                        <a:latin typeface="Calibri"/>
                        <a:ea typeface="Calibri"/>
                        <a:cs typeface="Times New Roman"/>
                      </a:endParaRPr>
                    </a:p>
                  </a:txBody>
                  <a:tcPr marL="99038" marR="99038" marT="45709" marB="4570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
        <p:nvSpPr>
          <p:cNvPr id="13" name="Content Placeholder 4"/>
          <p:cNvSpPr txBox="1">
            <a:spLocks/>
          </p:cNvSpPr>
          <p:nvPr/>
        </p:nvSpPr>
        <p:spPr bwMode="auto">
          <a:xfrm>
            <a:off x="5562600" y="2895600"/>
            <a:ext cx="40767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eaLnBrk="1" fontAlgn="base" hangingPunct="1">
              <a:spcBef>
                <a:spcPct val="20000"/>
              </a:spcBef>
              <a:spcAft>
                <a:spcPct val="0"/>
              </a:spcAft>
              <a:buChar char="»"/>
              <a:defRPr sz="2000">
                <a:solidFill>
                  <a:srgbClr val="336699"/>
                </a:solidFill>
                <a:latin typeface="+mn-lt"/>
              </a:defRPr>
            </a:lvl6pPr>
            <a:lvl7pPr marL="2971800" indent="-228600" algn="l" rtl="0" eaLnBrk="1" fontAlgn="base" hangingPunct="1">
              <a:spcBef>
                <a:spcPct val="20000"/>
              </a:spcBef>
              <a:spcAft>
                <a:spcPct val="0"/>
              </a:spcAft>
              <a:buChar char="»"/>
              <a:defRPr sz="2000">
                <a:solidFill>
                  <a:srgbClr val="336699"/>
                </a:solidFill>
                <a:latin typeface="+mn-lt"/>
              </a:defRPr>
            </a:lvl7pPr>
            <a:lvl8pPr marL="3429000" indent="-228600" algn="l" rtl="0" eaLnBrk="1" fontAlgn="base" hangingPunct="1">
              <a:spcBef>
                <a:spcPct val="20000"/>
              </a:spcBef>
              <a:spcAft>
                <a:spcPct val="0"/>
              </a:spcAft>
              <a:buChar char="»"/>
              <a:defRPr sz="2000">
                <a:solidFill>
                  <a:srgbClr val="336699"/>
                </a:solidFill>
                <a:latin typeface="+mn-lt"/>
              </a:defRPr>
            </a:lvl8pPr>
            <a:lvl9pPr marL="3886200" indent="-228600" algn="l" rtl="0" eaLnBrk="1" fontAlgn="base" hangingPunct="1">
              <a:spcBef>
                <a:spcPct val="20000"/>
              </a:spcBef>
              <a:spcAft>
                <a:spcPct val="0"/>
              </a:spcAft>
              <a:buChar char="»"/>
              <a:defRPr sz="2000">
                <a:solidFill>
                  <a:srgbClr val="336699"/>
                </a:solidFill>
                <a:latin typeface="+mn-lt"/>
              </a:defRPr>
            </a:lvl9pPr>
          </a:lstStyle>
          <a:p>
            <a:pPr eaLnBrk="1" hangingPunct="1">
              <a:buFontTx/>
              <a:buChar char="-"/>
              <a:defRPr/>
            </a:pPr>
            <a:r>
              <a:rPr lang="fr-BE" altLang="en-US" sz="1400" dirty="0" err="1" smtClean="0">
                <a:solidFill>
                  <a:schemeClr val="dk1"/>
                </a:solidFill>
              </a:rPr>
              <a:t>Region</a:t>
            </a:r>
            <a:r>
              <a:rPr lang="fr-BE" altLang="en-US" sz="1400" dirty="0" smtClean="0">
                <a:solidFill>
                  <a:schemeClr val="dk1"/>
                </a:solidFill>
              </a:rPr>
              <a:t> 1: Western Balkans</a:t>
            </a:r>
          </a:p>
          <a:p>
            <a:pPr eaLnBrk="1" hangingPunct="1">
              <a:buFontTx/>
              <a:buChar char="-"/>
              <a:defRPr/>
            </a:pPr>
            <a:r>
              <a:rPr lang="fr-BE" altLang="en-US" sz="1400" dirty="0" err="1" smtClean="0">
                <a:solidFill>
                  <a:schemeClr val="dk1"/>
                </a:solidFill>
              </a:rPr>
              <a:t>Region</a:t>
            </a:r>
            <a:r>
              <a:rPr lang="fr-BE" altLang="en-US" sz="1400" dirty="0" smtClean="0">
                <a:solidFill>
                  <a:schemeClr val="dk1"/>
                </a:solidFill>
              </a:rPr>
              <a:t> 2: </a:t>
            </a:r>
            <a:r>
              <a:rPr lang="fr-BE" altLang="en-US" sz="1400" dirty="0" err="1" smtClean="0">
                <a:solidFill>
                  <a:schemeClr val="dk1"/>
                </a:solidFill>
              </a:rPr>
              <a:t>Eastern</a:t>
            </a:r>
            <a:r>
              <a:rPr lang="fr-BE" altLang="en-US" sz="1400" dirty="0" smtClean="0">
                <a:solidFill>
                  <a:schemeClr val="dk1"/>
                </a:solidFill>
              </a:rPr>
              <a:t> </a:t>
            </a:r>
            <a:r>
              <a:rPr lang="fr-BE" altLang="en-US" sz="1400" dirty="0" err="1" smtClean="0">
                <a:solidFill>
                  <a:schemeClr val="dk1"/>
                </a:solidFill>
              </a:rPr>
              <a:t>Partnership</a:t>
            </a:r>
            <a:endParaRPr lang="fr-BE" altLang="en-US" sz="1400" dirty="0" smtClean="0">
              <a:solidFill>
                <a:schemeClr val="dk1"/>
              </a:solidFill>
            </a:endParaRPr>
          </a:p>
          <a:p>
            <a:pPr eaLnBrk="1" hangingPunct="1">
              <a:buFontTx/>
              <a:buChar char="-"/>
              <a:defRPr/>
            </a:pPr>
            <a:r>
              <a:rPr lang="fr-BE" altLang="en-US" sz="1400" dirty="0" err="1" smtClean="0">
                <a:solidFill>
                  <a:schemeClr val="dk1"/>
                </a:solidFill>
              </a:rPr>
              <a:t>Region</a:t>
            </a:r>
            <a:r>
              <a:rPr lang="fr-BE" altLang="en-US" sz="1400" dirty="0" smtClean="0">
                <a:solidFill>
                  <a:schemeClr val="dk1"/>
                </a:solidFill>
              </a:rPr>
              <a:t> 3: South-</a:t>
            </a:r>
            <a:r>
              <a:rPr lang="fr-BE" altLang="en-US" sz="1400" dirty="0" err="1" smtClean="0">
                <a:solidFill>
                  <a:schemeClr val="dk1"/>
                </a:solidFill>
              </a:rPr>
              <a:t>Mediterranean</a:t>
            </a:r>
            <a:endParaRPr lang="fr-BE" altLang="en-US" sz="1400" dirty="0" smtClean="0">
              <a:solidFill>
                <a:schemeClr val="dk1"/>
              </a:solidFill>
            </a:endParaRPr>
          </a:p>
          <a:p>
            <a:pPr eaLnBrk="1" hangingPunct="1">
              <a:buFontTx/>
              <a:buChar char="-"/>
              <a:defRPr/>
            </a:pPr>
            <a:r>
              <a:rPr lang="fr-BE" altLang="en-US" sz="1400" dirty="0" err="1" smtClean="0">
                <a:solidFill>
                  <a:schemeClr val="dk1"/>
                </a:solidFill>
              </a:rPr>
              <a:t>Region</a:t>
            </a:r>
            <a:r>
              <a:rPr lang="fr-BE" altLang="en-US" sz="1400" dirty="0" smtClean="0">
                <a:solidFill>
                  <a:schemeClr val="dk1"/>
                </a:solidFill>
              </a:rPr>
              <a:t> 4: </a:t>
            </a:r>
            <a:r>
              <a:rPr lang="fr-BE" altLang="en-US" sz="1400" dirty="0" err="1" smtClean="0">
                <a:solidFill>
                  <a:schemeClr val="dk1"/>
                </a:solidFill>
              </a:rPr>
              <a:t>Russian</a:t>
            </a:r>
            <a:r>
              <a:rPr lang="fr-BE" altLang="en-US" sz="1400" dirty="0" smtClean="0">
                <a:solidFill>
                  <a:schemeClr val="dk1"/>
                </a:solidFill>
              </a:rPr>
              <a:t> </a:t>
            </a:r>
            <a:r>
              <a:rPr lang="fr-BE" altLang="en-US" sz="1400" dirty="0" err="1" smtClean="0">
                <a:solidFill>
                  <a:schemeClr val="dk1"/>
                </a:solidFill>
              </a:rPr>
              <a:t>Federation</a:t>
            </a:r>
            <a:endParaRPr lang="fr-BE" altLang="en-US" sz="1400" dirty="0" smtClean="0">
              <a:solidFill>
                <a:schemeClr val="dk1"/>
              </a:solidFill>
            </a:endParaRPr>
          </a:p>
          <a:p>
            <a:pPr eaLnBrk="1" hangingPunct="1">
              <a:buFontTx/>
              <a:buChar char="-"/>
              <a:defRPr/>
            </a:pPr>
            <a:r>
              <a:rPr lang="fr-BE" altLang="en-US" sz="1400" dirty="0" err="1" smtClean="0">
                <a:solidFill>
                  <a:schemeClr val="dk1"/>
                </a:solidFill>
              </a:rPr>
              <a:t>Region</a:t>
            </a:r>
            <a:r>
              <a:rPr lang="fr-BE" altLang="en-US" sz="1400" dirty="0" smtClean="0">
                <a:solidFill>
                  <a:schemeClr val="dk1"/>
                </a:solidFill>
              </a:rPr>
              <a:t> 6: </a:t>
            </a:r>
            <a:r>
              <a:rPr lang="fr-BE" altLang="en-US" sz="1400" dirty="0" err="1" smtClean="0">
                <a:solidFill>
                  <a:schemeClr val="dk1"/>
                </a:solidFill>
              </a:rPr>
              <a:t>Asia</a:t>
            </a:r>
            <a:endParaRPr lang="fr-BE" altLang="en-US" sz="1400" dirty="0" smtClean="0">
              <a:solidFill>
                <a:schemeClr val="dk1"/>
              </a:solidFill>
            </a:endParaRPr>
          </a:p>
          <a:p>
            <a:pPr eaLnBrk="1" hangingPunct="1">
              <a:buFontTx/>
              <a:buChar char="-"/>
              <a:defRPr/>
            </a:pPr>
            <a:r>
              <a:rPr lang="fr-BE" altLang="en-US" sz="1400" dirty="0" err="1" smtClean="0">
                <a:solidFill>
                  <a:schemeClr val="dk1"/>
                </a:solidFill>
              </a:rPr>
              <a:t>Region</a:t>
            </a:r>
            <a:r>
              <a:rPr lang="fr-BE" altLang="en-US" sz="1400" dirty="0" smtClean="0">
                <a:solidFill>
                  <a:schemeClr val="dk1"/>
                </a:solidFill>
              </a:rPr>
              <a:t> 7: Central </a:t>
            </a:r>
            <a:r>
              <a:rPr lang="fr-BE" altLang="en-US" sz="1400" dirty="0" err="1" smtClean="0">
                <a:solidFill>
                  <a:schemeClr val="dk1"/>
                </a:solidFill>
              </a:rPr>
              <a:t>Asia</a:t>
            </a:r>
            <a:endParaRPr lang="fr-BE" altLang="en-US" sz="1400" dirty="0" smtClean="0">
              <a:solidFill>
                <a:schemeClr val="dk1"/>
              </a:solidFill>
            </a:endParaRPr>
          </a:p>
          <a:p>
            <a:pPr eaLnBrk="1" hangingPunct="1">
              <a:buFontTx/>
              <a:buChar char="-"/>
              <a:defRPr/>
            </a:pPr>
            <a:r>
              <a:rPr lang="fr-BE" altLang="en-US" sz="1400" dirty="0" err="1" smtClean="0">
                <a:solidFill>
                  <a:schemeClr val="dk1"/>
                </a:solidFill>
              </a:rPr>
              <a:t>Region</a:t>
            </a:r>
            <a:r>
              <a:rPr lang="fr-BE" altLang="en-US" sz="1400" dirty="0" smtClean="0">
                <a:solidFill>
                  <a:schemeClr val="dk1"/>
                </a:solidFill>
              </a:rPr>
              <a:t> 8: Latin </a:t>
            </a:r>
            <a:r>
              <a:rPr lang="fr-BE" altLang="en-US" sz="1400" dirty="0" err="1" smtClean="0">
                <a:solidFill>
                  <a:schemeClr val="dk1"/>
                </a:solidFill>
              </a:rPr>
              <a:t>America</a:t>
            </a:r>
            <a:endParaRPr lang="fr-BE" altLang="en-US" sz="1400" dirty="0" smtClean="0">
              <a:solidFill>
                <a:schemeClr val="dk1"/>
              </a:solidFill>
            </a:endParaRPr>
          </a:p>
          <a:p>
            <a:pPr eaLnBrk="1" hangingPunct="1">
              <a:buFontTx/>
              <a:buChar char="-"/>
              <a:defRPr/>
            </a:pPr>
            <a:r>
              <a:rPr lang="fr-BE" altLang="en-US" sz="1400" dirty="0" err="1" smtClean="0">
                <a:solidFill>
                  <a:schemeClr val="dk1"/>
                </a:solidFill>
              </a:rPr>
              <a:t>Region</a:t>
            </a:r>
            <a:r>
              <a:rPr lang="fr-BE" altLang="en-US" sz="1400" dirty="0" smtClean="0">
                <a:solidFill>
                  <a:schemeClr val="dk1"/>
                </a:solidFill>
              </a:rPr>
              <a:t> 9: Iran, Iraq, </a:t>
            </a:r>
            <a:r>
              <a:rPr lang="fr-BE" altLang="en-US" sz="1400" dirty="0" err="1" smtClean="0">
                <a:solidFill>
                  <a:schemeClr val="dk1"/>
                </a:solidFill>
              </a:rPr>
              <a:t>Yemen</a:t>
            </a:r>
            <a:endParaRPr lang="fr-BE" altLang="en-US" sz="1400" dirty="0" smtClean="0">
              <a:solidFill>
                <a:schemeClr val="dk1"/>
              </a:solidFill>
            </a:endParaRPr>
          </a:p>
          <a:p>
            <a:pPr eaLnBrk="1" hangingPunct="1">
              <a:buFontTx/>
              <a:buChar char="-"/>
              <a:defRPr/>
            </a:pPr>
            <a:r>
              <a:rPr lang="fr-BE" altLang="en-US" sz="1400" dirty="0" err="1" smtClean="0">
                <a:solidFill>
                  <a:schemeClr val="dk1"/>
                </a:solidFill>
              </a:rPr>
              <a:t>Region</a:t>
            </a:r>
            <a:r>
              <a:rPr lang="fr-BE" altLang="en-US" sz="1400" dirty="0" smtClean="0">
                <a:solidFill>
                  <a:schemeClr val="dk1"/>
                </a:solidFill>
              </a:rPr>
              <a:t> 10: South </a:t>
            </a:r>
            <a:r>
              <a:rPr lang="fr-BE" altLang="en-US" sz="1400" dirty="0" err="1" smtClean="0">
                <a:solidFill>
                  <a:schemeClr val="dk1"/>
                </a:solidFill>
              </a:rPr>
              <a:t>Africa</a:t>
            </a:r>
            <a:endParaRPr lang="fr-BE" altLang="en-US" sz="1400" dirty="0" smtClean="0">
              <a:solidFill>
                <a:schemeClr val="dk1"/>
              </a:solidFill>
            </a:endParaRPr>
          </a:p>
          <a:p>
            <a:pPr eaLnBrk="1" hangingPunct="1">
              <a:buFontTx/>
              <a:buChar char="-"/>
              <a:defRPr/>
            </a:pPr>
            <a:r>
              <a:rPr lang="fr-BE" altLang="en-US" sz="1400" dirty="0" err="1" smtClean="0">
                <a:solidFill>
                  <a:schemeClr val="dk1"/>
                </a:solidFill>
              </a:rPr>
              <a:t>Region</a:t>
            </a:r>
            <a:r>
              <a:rPr lang="fr-BE" altLang="en-US" sz="1400" dirty="0" smtClean="0">
                <a:solidFill>
                  <a:schemeClr val="dk1"/>
                </a:solidFill>
              </a:rPr>
              <a:t> 11: </a:t>
            </a:r>
            <a:r>
              <a:rPr lang="fr-BE" altLang="en-US" sz="1400" dirty="0" err="1" smtClean="0">
                <a:solidFill>
                  <a:schemeClr val="dk1"/>
                </a:solidFill>
              </a:rPr>
              <a:t>African</a:t>
            </a:r>
            <a:r>
              <a:rPr lang="fr-BE" altLang="en-US" sz="1400" dirty="0" smtClean="0">
                <a:solidFill>
                  <a:schemeClr val="dk1"/>
                </a:solidFill>
              </a:rPr>
              <a:t>, </a:t>
            </a:r>
            <a:r>
              <a:rPr lang="fr-BE" altLang="en-US" sz="1400" dirty="0" err="1" smtClean="0">
                <a:solidFill>
                  <a:schemeClr val="dk1"/>
                </a:solidFill>
              </a:rPr>
              <a:t>Caribean</a:t>
            </a:r>
            <a:r>
              <a:rPr lang="fr-BE" altLang="en-US" sz="1400" dirty="0" smtClean="0">
                <a:solidFill>
                  <a:schemeClr val="dk1"/>
                </a:solidFill>
              </a:rPr>
              <a:t> and Pacific</a:t>
            </a:r>
          </a:p>
          <a:p>
            <a:pPr eaLnBrk="1" hangingPunct="1">
              <a:buFontTx/>
              <a:buChar char="-"/>
              <a:defRPr/>
            </a:pPr>
            <a:endParaRPr lang="fr-BE" altLang="en-US" sz="1400" dirty="0">
              <a:solidFill>
                <a:schemeClr val="dk1"/>
              </a:solidFill>
            </a:endParaRPr>
          </a:p>
          <a:p>
            <a:pPr marL="0" indent="0" algn="ctr" eaLnBrk="1" hangingPunct="1">
              <a:buFontTx/>
              <a:buNone/>
              <a:defRPr/>
            </a:pPr>
            <a:endParaRPr lang="fr-BE" altLang="en-US" sz="1400" b="1" u="sng" dirty="0" smtClean="0">
              <a:solidFill>
                <a:schemeClr val="dk1"/>
              </a:solidFill>
            </a:endParaRPr>
          </a:p>
          <a:p>
            <a:pPr marL="0" indent="0" eaLnBrk="1" hangingPunct="1">
              <a:buFontTx/>
              <a:buNone/>
              <a:defRPr/>
            </a:pPr>
            <a:endParaRPr lang="en-GB" altLang="en-US" kern="0" dirty="0" smtClean="0"/>
          </a:p>
        </p:txBody>
      </p:sp>
      <p:sp>
        <p:nvSpPr>
          <p:cNvPr id="19471" name="Rectangle 1"/>
          <p:cNvSpPr>
            <a:spLocks noChangeArrowheads="1"/>
          </p:cNvSpPr>
          <p:nvPr/>
        </p:nvSpPr>
        <p:spPr bwMode="auto">
          <a:xfrm>
            <a:off x="5562600" y="5924550"/>
            <a:ext cx="4076700" cy="647700"/>
          </a:xfrm>
          <a:prstGeom prst="rect">
            <a:avLst/>
          </a:prstGeom>
          <a:solidFill>
            <a:srgbClr val="FF0000"/>
          </a:solidFill>
          <a:ln w="28575" algn="ctr">
            <a:solidFill>
              <a:srgbClr val="FF0000"/>
            </a:solidFill>
            <a:round/>
            <a:headEnd/>
            <a:tailEnd/>
          </a:ln>
        </p:spPr>
        <p:txBody>
          <a:bodyPr anchor="ctr">
            <a:spAutoFit/>
          </a:bodyPr>
          <a:lstStyle>
            <a:lvl1pPr eaLnBrk="0" hangingPunct="0">
              <a:defRPr sz="2400">
                <a:solidFill>
                  <a:srgbClr val="FF0000"/>
                </a:solidFill>
                <a:latin typeface="Verdana" pitchFamily="34" charset="0"/>
                <a:cs typeface="Arial" charset="0"/>
                <a:sym typeface="Webdings" pitchFamily="18" charset="2"/>
              </a:defRPr>
            </a:lvl1pPr>
            <a:lvl2pPr marL="742950" indent="-285750" eaLnBrk="0" hangingPunct="0">
              <a:defRPr sz="2400">
                <a:solidFill>
                  <a:srgbClr val="FF0000"/>
                </a:solidFill>
                <a:latin typeface="Verdana" pitchFamily="34" charset="0"/>
                <a:cs typeface="Arial" charset="0"/>
                <a:sym typeface="Webdings" pitchFamily="18" charset="2"/>
              </a:defRPr>
            </a:lvl2pPr>
            <a:lvl3pPr marL="1143000" indent="-228600" eaLnBrk="0" hangingPunct="0">
              <a:defRPr sz="2400">
                <a:solidFill>
                  <a:srgbClr val="FF0000"/>
                </a:solidFill>
                <a:latin typeface="Verdana" pitchFamily="34" charset="0"/>
                <a:cs typeface="Arial" charset="0"/>
                <a:sym typeface="Webdings" pitchFamily="18" charset="2"/>
              </a:defRPr>
            </a:lvl3pPr>
            <a:lvl4pPr marL="1600200" indent="-228600" eaLnBrk="0" hangingPunct="0">
              <a:defRPr sz="2400">
                <a:solidFill>
                  <a:srgbClr val="FF0000"/>
                </a:solidFill>
                <a:latin typeface="Verdana" pitchFamily="34" charset="0"/>
                <a:cs typeface="Arial" charset="0"/>
                <a:sym typeface="Webdings" pitchFamily="18" charset="2"/>
              </a:defRPr>
            </a:lvl4pPr>
            <a:lvl5pPr marL="2057400" indent="-228600" eaLnBrk="0" hangingPunct="0">
              <a:defRPr sz="2400">
                <a:solidFill>
                  <a:srgbClr val="FF0000"/>
                </a:solidFill>
                <a:latin typeface="Verdana" pitchFamily="34" charset="0"/>
                <a:cs typeface="Arial" charset="0"/>
                <a:sym typeface="Webdings" pitchFamily="18" charset="2"/>
              </a:defRPr>
            </a:lvl5pPr>
            <a:lvl6pPr marL="2514600" indent="-228600" eaLnBrk="0" fontAlgn="base" hangingPunct="0">
              <a:spcBef>
                <a:spcPct val="0"/>
              </a:spcBef>
              <a:spcAft>
                <a:spcPct val="0"/>
              </a:spcAft>
              <a:defRPr sz="2400">
                <a:solidFill>
                  <a:srgbClr val="FF0000"/>
                </a:solidFill>
                <a:latin typeface="Verdana" pitchFamily="34" charset="0"/>
                <a:cs typeface="Arial" charset="0"/>
                <a:sym typeface="Webdings" pitchFamily="18" charset="2"/>
              </a:defRPr>
            </a:lvl6pPr>
            <a:lvl7pPr marL="2971800" indent="-228600" eaLnBrk="0" fontAlgn="base" hangingPunct="0">
              <a:spcBef>
                <a:spcPct val="0"/>
              </a:spcBef>
              <a:spcAft>
                <a:spcPct val="0"/>
              </a:spcAft>
              <a:defRPr sz="2400">
                <a:solidFill>
                  <a:srgbClr val="FF0000"/>
                </a:solidFill>
                <a:latin typeface="Verdana" pitchFamily="34" charset="0"/>
                <a:cs typeface="Arial" charset="0"/>
                <a:sym typeface="Webdings" pitchFamily="18" charset="2"/>
              </a:defRPr>
            </a:lvl7pPr>
            <a:lvl8pPr marL="3429000" indent="-228600" eaLnBrk="0" fontAlgn="base" hangingPunct="0">
              <a:spcBef>
                <a:spcPct val="0"/>
              </a:spcBef>
              <a:spcAft>
                <a:spcPct val="0"/>
              </a:spcAft>
              <a:defRPr sz="2400">
                <a:solidFill>
                  <a:srgbClr val="FF0000"/>
                </a:solidFill>
                <a:latin typeface="Verdana" pitchFamily="34" charset="0"/>
                <a:cs typeface="Arial" charset="0"/>
                <a:sym typeface="Webdings" pitchFamily="18" charset="2"/>
              </a:defRPr>
            </a:lvl8pPr>
            <a:lvl9pPr marL="3886200" indent="-228600" eaLnBrk="0" fontAlgn="base" hangingPunct="0">
              <a:spcBef>
                <a:spcPct val="0"/>
              </a:spcBef>
              <a:spcAft>
                <a:spcPct val="0"/>
              </a:spcAft>
              <a:defRPr sz="2400">
                <a:solidFill>
                  <a:srgbClr val="FF0000"/>
                </a:solidFill>
                <a:latin typeface="Verdana" pitchFamily="34" charset="0"/>
                <a:cs typeface="Arial" charset="0"/>
                <a:sym typeface="Webdings" pitchFamily="18" charset="2"/>
              </a:defRPr>
            </a:lvl9pPr>
          </a:lstStyle>
          <a:p>
            <a:pPr eaLnBrk="1" hangingPunct="1"/>
            <a:r>
              <a:rPr lang="fr-BE" altLang="en-US" sz="1800" b="1" u="sng" dirty="0" err="1">
                <a:solidFill>
                  <a:srgbClr val="000000"/>
                </a:solidFill>
              </a:rPr>
              <a:t>Ineligible</a:t>
            </a:r>
            <a:r>
              <a:rPr lang="fr-BE" altLang="en-US" sz="1800" b="1" u="sng" dirty="0">
                <a:solidFill>
                  <a:srgbClr val="000000"/>
                </a:solidFill>
              </a:rPr>
              <a:t> Partner countries:</a:t>
            </a:r>
          </a:p>
          <a:p>
            <a:pPr eaLnBrk="1" hangingPunct="1"/>
            <a:r>
              <a:rPr lang="fr-BE" altLang="en-US" sz="1800" dirty="0" err="1">
                <a:solidFill>
                  <a:srgbClr val="000000"/>
                </a:solidFill>
              </a:rPr>
              <a:t>Regions</a:t>
            </a:r>
            <a:r>
              <a:rPr lang="fr-BE" altLang="en-US" sz="1800" dirty="0">
                <a:solidFill>
                  <a:srgbClr val="000000"/>
                </a:solidFill>
              </a:rPr>
              <a:t> 5, 12 and 13</a:t>
            </a:r>
          </a:p>
        </p:txBody>
      </p:sp>
    </p:spTree>
    <p:extLst>
      <p:ext uri="{BB962C8B-B14F-4D97-AF65-F5344CB8AC3E}">
        <p14:creationId xmlns:p14="http://schemas.microsoft.com/office/powerpoint/2010/main" val="40346913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246684385"/>
              </p:ext>
            </p:extLst>
          </p:nvPr>
        </p:nvGraphicFramePr>
        <p:xfrm>
          <a:off x="190500" y="1968500"/>
          <a:ext cx="9448800" cy="3954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0"/>
              </a:spcBef>
              <a:buFontTx/>
              <a:buNone/>
            </a:pPr>
            <a:fld id="{F3D66BB0-FAA4-4C29-81CF-A11785C951FC}" type="slidenum">
              <a:rPr lang="en-GB" altLang="fr-FR" sz="1200" smtClean="0">
                <a:solidFill>
                  <a:srgbClr val="808080"/>
                </a:solidFill>
                <a:cs typeface="Arial" charset="0"/>
              </a:rPr>
              <a:pPr eaLnBrk="1" hangingPunct="1">
                <a:spcBef>
                  <a:spcPct val="0"/>
                </a:spcBef>
                <a:buFontTx/>
                <a:buNone/>
              </a:pPr>
              <a:t>6</a:t>
            </a:fld>
            <a:endParaRPr lang="en-GB" altLang="fr-FR" sz="1200" smtClean="0">
              <a:solidFill>
                <a:srgbClr val="808080"/>
              </a:solidFill>
              <a:cs typeface="Arial" charset="0"/>
            </a:endParaRPr>
          </a:p>
        </p:txBody>
      </p:sp>
      <p:sp>
        <p:nvSpPr>
          <p:cNvPr id="6" name="Title 5"/>
          <p:cNvSpPr>
            <a:spLocks noGrp="1"/>
          </p:cNvSpPr>
          <p:nvPr>
            <p:ph type="title"/>
          </p:nvPr>
        </p:nvSpPr>
        <p:spPr>
          <a:xfrm>
            <a:off x="190500" y="1168400"/>
            <a:ext cx="9474200" cy="663575"/>
          </a:xfrm>
          <a:prstGeom prst="roundRect">
            <a:avLst/>
          </a:prstGeom>
          <a:solidFill>
            <a:srgbClr val="00B0F0"/>
          </a:solidFill>
          <a:ln>
            <a:solidFill>
              <a:schemeClr val="tx2">
                <a:lumMod val="20000"/>
                <a:lumOff val="8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eaLnBrk="1" hangingPunct="1">
              <a:defRPr/>
            </a:pPr>
            <a:r>
              <a:rPr lang="fr-BE" dirty="0" smtClean="0">
                <a:solidFill>
                  <a:schemeClr val="bg1"/>
                </a:solidFill>
                <a:effectLst>
                  <a:outerShdw blurRad="38100" dist="38100" dir="2700000" algn="tl">
                    <a:srgbClr val="000000">
                      <a:alpha val="43137"/>
                    </a:srgbClr>
                  </a:outerShdw>
                </a:effectLst>
              </a:rPr>
              <a:t>CBHE </a:t>
            </a:r>
            <a:r>
              <a:rPr lang="fr-BE" dirty="0" err="1" smtClean="0">
                <a:solidFill>
                  <a:schemeClr val="bg1"/>
                </a:solidFill>
                <a:effectLst>
                  <a:outerShdw blurRad="38100" dist="38100" dir="2700000" algn="tl">
                    <a:srgbClr val="000000">
                      <a:alpha val="43137"/>
                    </a:srgbClr>
                  </a:outerShdw>
                </a:effectLst>
              </a:rPr>
              <a:t>Principles</a:t>
            </a:r>
            <a:endParaRPr lang="en-GB"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4378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0"/>
              </a:spcBef>
              <a:buFontTx/>
              <a:buNone/>
            </a:pPr>
            <a:fld id="{493DA36F-F717-40D3-9EA4-1B2B59C5CE73}" type="slidenum">
              <a:rPr lang="en-GB" altLang="fr-FR" sz="1200" smtClean="0">
                <a:solidFill>
                  <a:srgbClr val="808080"/>
                </a:solidFill>
                <a:cs typeface="Arial" charset="0"/>
              </a:rPr>
              <a:pPr eaLnBrk="1" hangingPunct="1">
                <a:spcBef>
                  <a:spcPct val="0"/>
                </a:spcBef>
                <a:buFontTx/>
                <a:buNone/>
              </a:pPr>
              <a:t>7</a:t>
            </a:fld>
            <a:endParaRPr lang="en-GB" altLang="fr-FR" sz="1200" smtClean="0">
              <a:solidFill>
                <a:srgbClr val="808080"/>
              </a:solidFill>
              <a:cs typeface="Arial" charset="0"/>
            </a:endParaRPr>
          </a:p>
        </p:txBody>
      </p:sp>
      <p:sp>
        <p:nvSpPr>
          <p:cNvPr id="6" name="Rounded Rectangle 5"/>
          <p:cNvSpPr/>
          <p:nvPr/>
        </p:nvSpPr>
        <p:spPr bwMode="auto">
          <a:xfrm>
            <a:off x="190500" y="1130300"/>
            <a:ext cx="9474200" cy="603250"/>
          </a:xfrm>
          <a:prstGeom prst="roundRect">
            <a:avLst/>
          </a:prstGeom>
          <a:solidFill>
            <a:srgbClr val="00B0F0"/>
          </a:solidFill>
          <a:ln>
            <a:solidFill>
              <a:schemeClr val="tx2">
                <a:lumMod val="20000"/>
                <a:lumOff val="8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spcBef>
                <a:spcPct val="50000"/>
              </a:spcBef>
              <a:defRPr/>
            </a:pPr>
            <a:r>
              <a:rPr lang="en-GB" b="1" kern="0" dirty="0">
                <a:solidFill>
                  <a:schemeClr val="bg1"/>
                </a:solidFill>
                <a:effectLst>
                  <a:outerShdw blurRad="38100" dist="38100" dir="2700000" algn="tl">
                    <a:srgbClr val="000000">
                      <a:alpha val="43137"/>
                    </a:srgbClr>
                  </a:outerShdw>
                </a:effectLst>
              </a:rPr>
              <a:t>CBHE Objectives </a:t>
            </a:r>
            <a:endParaRPr lang="en-GB" b="1"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190500" y="1981200"/>
            <a:ext cx="9715500" cy="4678204"/>
          </a:xfrm>
          <a:prstGeom prst="rect">
            <a:avLst/>
          </a:prstGeom>
          <a:noFill/>
        </p:spPr>
        <p:txBody>
          <a:bodyPr>
            <a:spAutoFit/>
          </a:bodyPr>
          <a:lstStyle/>
          <a:p>
            <a:pPr>
              <a:spcAft>
                <a:spcPts val="1200"/>
              </a:spcAft>
              <a:defRPr/>
            </a:pPr>
            <a:r>
              <a:rPr lang="en-GB" b="1" dirty="0">
                <a:solidFill>
                  <a:srgbClr val="0070C0"/>
                </a:solidFill>
                <a:latin typeface="+mj-lt"/>
                <a:cs typeface="+mn-cs"/>
              </a:rPr>
              <a:t>CBHE </a:t>
            </a:r>
            <a:r>
              <a:rPr lang="en-GB" dirty="0">
                <a:solidFill>
                  <a:srgbClr val="0070C0"/>
                </a:solidFill>
                <a:latin typeface="+mj-lt"/>
                <a:cs typeface="+mn-cs"/>
              </a:rPr>
              <a:t>projects aim at achieving a long lasting impact on the </a:t>
            </a:r>
            <a:r>
              <a:rPr lang="en-GB" b="1" dirty="0">
                <a:solidFill>
                  <a:srgbClr val="0070C0"/>
                </a:solidFill>
                <a:latin typeface="+mj-lt"/>
                <a:cs typeface="+mn-cs"/>
              </a:rPr>
              <a:t>Partner Countries HE institutions and systems </a:t>
            </a:r>
            <a:r>
              <a:rPr lang="en-GB" dirty="0">
                <a:solidFill>
                  <a:srgbClr val="0070C0"/>
                </a:solidFill>
                <a:latin typeface="+mj-lt"/>
                <a:cs typeface="+mn-cs"/>
              </a:rPr>
              <a:t>through:</a:t>
            </a:r>
          </a:p>
          <a:p>
            <a:pPr marL="342900" indent="-342900">
              <a:spcAft>
                <a:spcPts val="1200"/>
              </a:spcAft>
              <a:buFont typeface="Wingdings" panose="05000000000000000000" pitchFamily="2" charset="2"/>
              <a:buChar char="Ø"/>
              <a:defRPr/>
            </a:pPr>
            <a:r>
              <a:rPr lang="en-GB" sz="2000" dirty="0">
                <a:solidFill>
                  <a:srgbClr val="0070C0"/>
                </a:solidFill>
                <a:cs typeface="+mn-cs"/>
              </a:rPr>
              <a:t>Improving the </a:t>
            </a:r>
            <a:r>
              <a:rPr lang="en-GB" sz="2000" b="1" dirty="0">
                <a:solidFill>
                  <a:srgbClr val="0070C0"/>
                </a:solidFill>
                <a:cs typeface="+mn-cs"/>
              </a:rPr>
              <a:t>modernisation</a:t>
            </a:r>
            <a:r>
              <a:rPr lang="en-GB" sz="2000" dirty="0">
                <a:solidFill>
                  <a:srgbClr val="0070C0"/>
                </a:solidFill>
                <a:cs typeface="+mn-cs"/>
              </a:rPr>
              <a:t> and </a:t>
            </a:r>
            <a:r>
              <a:rPr lang="en-GB" sz="2000" b="1" dirty="0">
                <a:solidFill>
                  <a:srgbClr val="0070C0"/>
                </a:solidFill>
                <a:cs typeface="+mn-cs"/>
              </a:rPr>
              <a:t>quality of HE</a:t>
            </a:r>
            <a:r>
              <a:rPr lang="en-GB" sz="2000" dirty="0">
                <a:solidFill>
                  <a:srgbClr val="0070C0"/>
                </a:solidFill>
                <a:cs typeface="+mn-cs"/>
              </a:rPr>
              <a:t> and its </a:t>
            </a:r>
            <a:r>
              <a:rPr lang="en-GB" sz="2000" b="1" dirty="0">
                <a:solidFill>
                  <a:srgbClr val="0070C0"/>
                </a:solidFill>
                <a:cs typeface="+mn-cs"/>
              </a:rPr>
              <a:t>relevance</a:t>
            </a:r>
            <a:r>
              <a:rPr lang="en-GB" sz="2000" dirty="0">
                <a:solidFill>
                  <a:srgbClr val="0070C0"/>
                </a:solidFill>
                <a:cs typeface="+mn-cs"/>
              </a:rPr>
              <a:t> for the </a:t>
            </a:r>
            <a:r>
              <a:rPr lang="en-GB" sz="2000" b="1" dirty="0">
                <a:solidFill>
                  <a:srgbClr val="0070C0"/>
                </a:solidFill>
                <a:cs typeface="+mn-cs"/>
              </a:rPr>
              <a:t>labour market </a:t>
            </a:r>
            <a:r>
              <a:rPr lang="en-GB" sz="2000" dirty="0">
                <a:solidFill>
                  <a:srgbClr val="0070C0"/>
                </a:solidFill>
                <a:cs typeface="+mn-cs"/>
              </a:rPr>
              <a:t>and </a:t>
            </a:r>
            <a:r>
              <a:rPr lang="en-GB" sz="2000" b="1" dirty="0">
                <a:solidFill>
                  <a:srgbClr val="0070C0"/>
                </a:solidFill>
                <a:cs typeface="+mn-cs"/>
              </a:rPr>
              <a:t>society</a:t>
            </a:r>
            <a:r>
              <a:rPr lang="en-GB" sz="2000" dirty="0">
                <a:solidFill>
                  <a:srgbClr val="0070C0"/>
                </a:solidFill>
                <a:cs typeface="+mn-cs"/>
              </a:rPr>
              <a:t>;</a:t>
            </a:r>
          </a:p>
          <a:p>
            <a:pPr marL="342900" indent="-342900">
              <a:spcAft>
                <a:spcPts val="1200"/>
              </a:spcAft>
              <a:buFont typeface="Wingdings" panose="05000000000000000000" pitchFamily="2" charset="2"/>
              <a:buChar char="Ø"/>
              <a:defRPr/>
            </a:pPr>
            <a:r>
              <a:rPr lang="en-GB" sz="2000" dirty="0">
                <a:solidFill>
                  <a:srgbClr val="0070C0"/>
                </a:solidFill>
                <a:cs typeface="+mn-cs"/>
              </a:rPr>
              <a:t>Improving the </a:t>
            </a:r>
            <a:r>
              <a:rPr lang="en-GB" sz="2000" b="1" dirty="0">
                <a:solidFill>
                  <a:srgbClr val="0070C0"/>
                </a:solidFill>
                <a:cs typeface="+mn-cs"/>
              </a:rPr>
              <a:t>competences and skills in HEIs </a:t>
            </a:r>
            <a:r>
              <a:rPr lang="en-GB" sz="2000" dirty="0">
                <a:solidFill>
                  <a:srgbClr val="0070C0"/>
                </a:solidFill>
                <a:cs typeface="+mn-cs"/>
              </a:rPr>
              <a:t>via innovative education programmes</a:t>
            </a:r>
          </a:p>
          <a:p>
            <a:pPr marL="342900" indent="-342900">
              <a:spcAft>
                <a:spcPts val="1200"/>
              </a:spcAft>
              <a:buFont typeface="Wingdings" panose="05000000000000000000" pitchFamily="2" charset="2"/>
              <a:buChar char="Ø"/>
              <a:defRPr/>
            </a:pPr>
            <a:r>
              <a:rPr lang="en-GB" sz="2000" dirty="0">
                <a:solidFill>
                  <a:srgbClr val="0070C0"/>
                </a:solidFill>
                <a:cs typeface="+mn-cs"/>
              </a:rPr>
              <a:t>Enhancing the </a:t>
            </a:r>
            <a:r>
              <a:rPr lang="en-GB" sz="2000" b="1" dirty="0">
                <a:solidFill>
                  <a:srgbClr val="0070C0"/>
                </a:solidFill>
                <a:cs typeface="+mn-cs"/>
              </a:rPr>
              <a:t>management</a:t>
            </a:r>
            <a:r>
              <a:rPr lang="en-GB" sz="2000" dirty="0">
                <a:solidFill>
                  <a:srgbClr val="0070C0"/>
                </a:solidFill>
                <a:cs typeface="+mn-cs"/>
              </a:rPr>
              <a:t>, </a:t>
            </a:r>
            <a:r>
              <a:rPr lang="en-GB" sz="2000" b="1" dirty="0">
                <a:solidFill>
                  <a:srgbClr val="0070C0"/>
                </a:solidFill>
                <a:cs typeface="+mn-cs"/>
              </a:rPr>
              <a:t>governance and innovation capacities</a:t>
            </a:r>
            <a:r>
              <a:rPr lang="en-GB" sz="2000" dirty="0">
                <a:solidFill>
                  <a:srgbClr val="0070C0"/>
                </a:solidFill>
                <a:cs typeface="+mn-cs"/>
              </a:rPr>
              <a:t>, as well as the </a:t>
            </a:r>
            <a:r>
              <a:rPr lang="en-GB" sz="2000" b="1" dirty="0">
                <a:solidFill>
                  <a:srgbClr val="0070C0"/>
                </a:solidFill>
                <a:cs typeface="+mn-cs"/>
              </a:rPr>
              <a:t>internationalisation</a:t>
            </a:r>
            <a:r>
              <a:rPr lang="en-GB" sz="2000" dirty="0">
                <a:solidFill>
                  <a:srgbClr val="0070C0"/>
                </a:solidFill>
                <a:cs typeface="+mn-cs"/>
              </a:rPr>
              <a:t> of HEIs </a:t>
            </a:r>
          </a:p>
          <a:p>
            <a:pPr marL="342900" indent="-342900">
              <a:spcAft>
                <a:spcPts val="1200"/>
              </a:spcAft>
              <a:buFont typeface="Wingdings" panose="05000000000000000000" pitchFamily="2" charset="2"/>
              <a:buChar char="Ø"/>
              <a:defRPr/>
            </a:pPr>
            <a:r>
              <a:rPr lang="en-GB" sz="2000" dirty="0">
                <a:solidFill>
                  <a:srgbClr val="0070C0"/>
                </a:solidFill>
                <a:cs typeface="+mn-cs"/>
              </a:rPr>
              <a:t>Increasing capacities of National Authorities to </a:t>
            </a:r>
            <a:r>
              <a:rPr lang="en-GB" sz="2000" b="1" dirty="0">
                <a:solidFill>
                  <a:srgbClr val="0070C0"/>
                </a:solidFill>
                <a:cs typeface="+mn-cs"/>
              </a:rPr>
              <a:t>modernise their higher education systems</a:t>
            </a:r>
          </a:p>
          <a:p>
            <a:pPr marL="342900" indent="-342900">
              <a:spcAft>
                <a:spcPts val="1200"/>
              </a:spcAft>
              <a:buFont typeface="Wingdings" panose="05000000000000000000" pitchFamily="2" charset="2"/>
              <a:buChar char="Ø"/>
              <a:defRPr/>
            </a:pPr>
            <a:r>
              <a:rPr lang="en-GB" sz="2000" dirty="0">
                <a:solidFill>
                  <a:srgbClr val="0070C0"/>
                </a:solidFill>
                <a:cs typeface="+mn-cs"/>
              </a:rPr>
              <a:t>Fostering </a:t>
            </a:r>
            <a:r>
              <a:rPr lang="en-GB" sz="2000" b="1" dirty="0">
                <a:solidFill>
                  <a:srgbClr val="0070C0"/>
                </a:solidFill>
                <a:cs typeface="+mn-cs"/>
              </a:rPr>
              <a:t>regional integration+ cooperation between different regions </a:t>
            </a:r>
            <a:r>
              <a:rPr lang="en-GB" sz="2000" dirty="0">
                <a:solidFill>
                  <a:srgbClr val="0070C0"/>
                </a:solidFill>
                <a:cs typeface="+mn-cs"/>
              </a:rPr>
              <a:t>of the world</a:t>
            </a:r>
          </a:p>
        </p:txBody>
      </p:sp>
    </p:spTree>
    <p:extLst>
      <p:ext uri="{BB962C8B-B14F-4D97-AF65-F5344CB8AC3E}">
        <p14:creationId xmlns:p14="http://schemas.microsoft.com/office/powerpoint/2010/main" val="4244810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091314118"/>
              </p:ext>
            </p:extLst>
          </p:nvPr>
        </p:nvGraphicFramePr>
        <p:xfrm>
          <a:off x="463138" y="1816926"/>
          <a:ext cx="9442862" cy="4857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0"/>
              </a:spcBef>
              <a:buFontTx/>
              <a:buNone/>
            </a:pPr>
            <a:fld id="{A4647009-7410-442F-A3BD-81F100FE3BCD}" type="slidenum">
              <a:rPr lang="en-GB" altLang="fr-FR" sz="1200" smtClean="0">
                <a:solidFill>
                  <a:srgbClr val="808080"/>
                </a:solidFill>
                <a:cs typeface="Arial" charset="0"/>
              </a:rPr>
              <a:pPr eaLnBrk="1" hangingPunct="1">
                <a:spcBef>
                  <a:spcPct val="0"/>
                </a:spcBef>
                <a:buFontTx/>
                <a:buNone/>
              </a:pPr>
              <a:t>8</a:t>
            </a:fld>
            <a:endParaRPr lang="en-GB" altLang="fr-FR" sz="1200" smtClean="0">
              <a:solidFill>
                <a:srgbClr val="808080"/>
              </a:solidFill>
              <a:cs typeface="Arial" charset="0"/>
            </a:endParaRPr>
          </a:p>
        </p:txBody>
      </p:sp>
      <p:grpSp>
        <p:nvGrpSpPr>
          <p:cNvPr id="22532" name="Group 5"/>
          <p:cNvGrpSpPr>
            <a:grpSpLocks/>
          </p:cNvGrpSpPr>
          <p:nvPr/>
        </p:nvGrpSpPr>
        <p:grpSpPr bwMode="auto">
          <a:xfrm>
            <a:off x="122238" y="1085850"/>
            <a:ext cx="9474200" cy="528638"/>
            <a:chOff x="0" y="12326"/>
            <a:chExt cx="9474200" cy="527670"/>
          </a:xfrm>
        </p:grpSpPr>
        <p:sp>
          <p:nvSpPr>
            <p:cNvPr id="7" name="Rounded Rectangle 6"/>
            <p:cNvSpPr/>
            <p:nvPr/>
          </p:nvSpPr>
          <p:spPr>
            <a:xfrm>
              <a:off x="0" y="12326"/>
              <a:ext cx="9474200" cy="527670"/>
            </a:xfrm>
            <a:prstGeom prst="roundRect">
              <a:avLst/>
            </a:prstGeom>
            <a:ln>
              <a:solidFill>
                <a:schemeClr val="tx2">
                  <a:lumMod val="20000"/>
                  <a:lumOff val="80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25400" y="37679"/>
              <a:ext cx="9423400" cy="476963"/>
            </a:xfrm>
            <a:prstGeom prst="rect">
              <a:avLst/>
            </a:prstGeom>
            <a:solidFill>
              <a:srgbClr val="00B0F0"/>
            </a:solidFill>
            <a:ln>
              <a:solidFill>
                <a:schemeClr val="tx2">
                  <a:lumMod val="20000"/>
                  <a:lumOff val="8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83820" tIns="83820" rIns="83820" bIns="83820" spcCol="1270" anchor="ctr"/>
            <a:lstStyle/>
            <a:p>
              <a:pPr defTabSz="977900">
                <a:lnSpc>
                  <a:spcPct val="90000"/>
                </a:lnSpc>
                <a:spcBef>
                  <a:spcPct val="50000"/>
                </a:spcBef>
                <a:spcAft>
                  <a:spcPct val="35000"/>
                </a:spcAft>
                <a:defRPr/>
              </a:pPr>
              <a:r>
                <a:rPr lang="fr-BE" b="1" dirty="0" smtClean="0">
                  <a:solidFill>
                    <a:schemeClr val="bg1"/>
                  </a:solidFill>
                  <a:effectLst>
                    <a:outerShdw blurRad="38100" dist="38100" dir="2700000" algn="tl">
                      <a:srgbClr val="000000">
                        <a:alpha val="43137"/>
                      </a:srgbClr>
                    </a:outerShdw>
                  </a:effectLst>
                </a:rPr>
                <a:t>CBHE  </a:t>
              </a:r>
              <a:r>
                <a:rPr lang="fr-BE" b="1" dirty="0">
                  <a:solidFill>
                    <a:schemeClr val="bg1"/>
                  </a:solidFill>
                  <a:effectLst>
                    <a:outerShdw blurRad="38100" dist="38100" dir="2700000" algn="tl">
                      <a:srgbClr val="000000">
                        <a:alpha val="43137"/>
                      </a:srgbClr>
                    </a:outerShdw>
                  </a:effectLst>
                </a:rPr>
                <a:t>– Types of Projects  </a:t>
              </a:r>
              <a:endParaRPr lang="en-GB" dirty="0">
                <a:solidFill>
                  <a:schemeClr val="bg1"/>
                </a:solidFill>
                <a:effectLst>
                  <a:outerShdw blurRad="38100" dist="38100" dir="2700000" algn="tl">
                    <a:srgbClr val="000000">
                      <a:alpha val="43137"/>
                    </a:srgbClr>
                  </a:outerShdw>
                </a:effectLst>
              </a:endParaRPr>
            </a:p>
          </p:txBody>
        </p:sp>
      </p:grpSp>
      <p:sp>
        <p:nvSpPr>
          <p:cNvPr id="9" name="32-Point Star 8"/>
          <p:cNvSpPr/>
          <p:nvPr/>
        </p:nvSpPr>
        <p:spPr>
          <a:xfrm>
            <a:off x="3584575" y="4984750"/>
            <a:ext cx="2292350" cy="1644650"/>
          </a:xfrm>
          <a:prstGeom prst="star32">
            <a:avLst/>
          </a:prstGeom>
          <a:solidFill>
            <a:srgbClr val="FFC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457200" fontAlgn="auto">
              <a:spcBef>
                <a:spcPts val="0"/>
              </a:spcBef>
              <a:spcAft>
                <a:spcPts val="0"/>
              </a:spcAft>
              <a:defRPr/>
            </a:pPr>
            <a:r>
              <a:rPr lang="en-GB" sz="1600" b="1" dirty="0">
                <a:solidFill>
                  <a:srgbClr val="C0504D"/>
                </a:solidFill>
              </a:rPr>
              <a:t>Special Mobility Strand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900" y="1981200"/>
            <a:ext cx="9436100" cy="4470399"/>
          </a:xfrm>
        </p:spPr>
        <p:txBody>
          <a:bodyPr/>
          <a:lstStyle/>
          <a:p>
            <a:pPr marL="0" indent="0" algn="ctr" eaLnBrk="1" hangingPunct="1">
              <a:buFontTx/>
              <a:buNone/>
              <a:defRPr/>
            </a:pPr>
            <a:endParaRPr lang="fr-BE" sz="1600" b="1" u="sng" kern="1200" dirty="0" smtClean="0">
              <a:solidFill>
                <a:srgbClr val="0F5494"/>
              </a:solidFill>
            </a:endParaRPr>
          </a:p>
          <a:p>
            <a:pPr algn="just" eaLnBrk="1" hangingPunct="1">
              <a:defRPr/>
            </a:pPr>
            <a:r>
              <a:rPr lang="en-GB" sz="1800" b="1" kern="1200" dirty="0" smtClean="0">
                <a:solidFill>
                  <a:srgbClr val="0F5494"/>
                </a:solidFill>
              </a:rPr>
              <a:t>Development</a:t>
            </a:r>
            <a:r>
              <a:rPr lang="en-GB" sz="1800" kern="1200" dirty="0" smtClean="0">
                <a:solidFill>
                  <a:srgbClr val="0F5494"/>
                </a:solidFill>
              </a:rPr>
              <a:t>, </a:t>
            </a:r>
            <a:r>
              <a:rPr lang="en-GB" sz="1800" b="1" kern="1200" dirty="0" smtClean="0">
                <a:solidFill>
                  <a:srgbClr val="0F5494"/>
                </a:solidFill>
              </a:rPr>
              <a:t>testing</a:t>
            </a:r>
            <a:r>
              <a:rPr lang="en-GB" sz="1800" kern="1200" dirty="0" smtClean="0">
                <a:solidFill>
                  <a:srgbClr val="0F5494"/>
                </a:solidFill>
              </a:rPr>
              <a:t> and </a:t>
            </a:r>
            <a:r>
              <a:rPr lang="en-GB" sz="1800" b="1" kern="1200" dirty="0" smtClean="0">
                <a:solidFill>
                  <a:srgbClr val="0F5494"/>
                </a:solidFill>
              </a:rPr>
              <a:t>adapting</a:t>
            </a:r>
            <a:r>
              <a:rPr lang="en-GB" sz="1800" kern="1200" dirty="0" smtClean="0">
                <a:solidFill>
                  <a:srgbClr val="0F5494"/>
                </a:solidFill>
              </a:rPr>
              <a:t> of curricula, learning and teaching materials, </a:t>
            </a:r>
            <a:r>
              <a:rPr lang="en-GB" sz="1800" b="1" kern="1200" dirty="0" smtClean="0">
                <a:solidFill>
                  <a:srgbClr val="0F5494"/>
                </a:solidFill>
              </a:rPr>
              <a:t>tools</a:t>
            </a:r>
            <a:r>
              <a:rPr lang="en-GB" sz="1800" kern="1200" dirty="0" smtClean="0">
                <a:solidFill>
                  <a:srgbClr val="0F5494"/>
                </a:solidFill>
              </a:rPr>
              <a:t> and </a:t>
            </a:r>
            <a:r>
              <a:rPr lang="en-GB" sz="1800" b="1" kern="1200" dirty="0" smtClean="0">
                <a:solidFill>
                  <a:srgbClr val="0F5494"/>
                </a:solidFill>
              </a:rPr>
              <a:t>methods</a:t>
            </a:r>
            <a:r>
              <a:rPr lang="en-GB" sz="1800" kern="1200" dirty="0" smtClean="0">
                <a:solidFill>
                  <a:srgbClr val="0F5494"/>
                </a:solidFill>
              </a:rPr>
              <a:t> for professional development of academic and administrative staff, new governance and management systems and structures</a:t>
            </a:r>
          </a:p>
          <a:p>
            <a:pPr marL="0" indent="0" algn="just" eaLnBrk="1" hangingPunct="1">
              <a:buNone/>
              <a:defRPr/>
            </a:pPr>
            <a:endParaRPr lang="fr-BE" sz="1800" kern="1200" dirty="0" smtClean="0">
              <a:solidFill>
                <a:srgbClr val="0F5494"/>
              </a:solidFill>
            </a:endParaRPr>
          </a:p>
          <a:p>
            <a:pPr algn="just" eaLnBrk="1" hangingPunct="1">
              <a:defRPr/>
            </a:pPr>
            <a:r>
              <a:rPr lang="fr-BE" sz="1800" kern="1200" dirty="0" smtClean="0">
                <a:solidFill>
                  <a:srgbClr val="0F5494"/>
                </a:solidFill>
              </a:rPr>
              <a:t>Organisation of </a:t>
            </a:r>
            <a:r>
              <a:rPr lang="fr-BE" sz="1800" b="1" kern="1200" dirty="0" smtClean="0">
                <a:solidFill>
                  <a:srgbClr val="0F5494"/>
                </a:solidFill>
              </a:rPr>
              <a:t>staff training </a:t>
            </a:r>
            <a:r>
              <a:rPr lang="fr-BE" sz="1800" kern="1200" dirty="0" smtClean="0">
                <a:solidFill>
                  <a:srgbClr val="0F5494"/>
                </a:solidFill>
              </a:rPr>
              <a:t>(</a:t>
            </a:r>
            <a:r>
              <a:rPr lang="fr-BE" sz="1800" kern="1200" dirty="0" err="1" smtClean="0">
                <a:solidFill>
                  <a:srgbClr val="0F5494"/>
                </a:solidFill>
              </a:rPr>
              <a:t>academic</a:t>
            </a:r>
            <a:r>
              <a:rPr lang="fr-BE" sz="1800" kern="1200" dirty="0" smtClean="0">
                <a:solidFill>
                  <a:srgbClr val="0F5494"/>
                </a:solidFill>
              </a:rPr>
              <a:t> and non </a:t>
            </a:r>
            <a:r>
              <a:rPr lang="fr-BE" sz="1800" kern="1200" dirty="0" err="1" smtClean="0">
                <a:solidFill>
                  <a:srgbClr val="0F5494"/>
                </a:solidFill>
              </a:rPr>
              <a:t>academic</a:t>
            </a:r>
            <a:r>
              <a:rPr lang="fr-BE" sz="1800" kern="1200" dirty="0" smtClean="0">
                <a:solidFill>
                  <a:srgbClr val="0F5494"/>
                </a:solidFill>
              </a:rPr>
              <a:t>)</a:t>
            </a:r>
          </a:p>
          <a:p>
            <a:pPr algn="just" eaLnBrk="1" hangingPunct="1">
              <a:defRPr/>
            </a:pPr>
            <a:endParaRPr lang="fr-BE" sz="1800" kern="1200" dirty="0" smtClean="0">
              <a:solidFill>
                <a:srgbClr val="0F5494"/>
              </a:solidFill>
            </a:endParaRPr>
          </a:p>
          <a:p>
            <a:pPr algn="just" eaLnBrk="1" hangingPunct="1">
              <a:defRPr/>
            </a:pPr>
            <a:r>
              <a:rPr lang="fr-BE" sz="1800" kern="1200" dirty="0" err="1" smtClean="0">
                <a:solidFill>
                  <a:srgbClr val="0F5494"/>
                </a:solidFill>
              </a:rPr>
              <a:t>Strenghtening</a:t>
            </a:r>
            <a:r>
              <a:rPr lang="fr-BE" sz="1800" kern="1200" dirty="0" smtClean="0">
                <a:solidFill>
                  <a:srgbClr val="0F5494"/>
                </a:solidFill>
              </a:rPr>
              <a:t> of the </a:t>
            </a:r>
            <a:r>
              <a:rPr lang="fr-BE" sz="1800" b="1" kern="1200" dirty="0" smtClean="0">
                <a:solidFill>
                  <a:srgbClr val="0F5494"/>
                </a:solidFill>
              </a:rPr>
              <a:t>internationalisation of HEI </a:t>
            </a:r>
            <a:r>
              <a:rPr lang="fr-BE" sz="1800" kern="1200" dirty="0" smtClean="0">
                <a:solidFill>
                  <a:srgbClr val="0F5494"/>
                </a:solidFill>
              </a:rPr>
              <a:t>and the </a:t>
            </a:r>
            <a:r>
              <a:rPr lang="fr-BE" sz="1800" b="1" kern="1200" dirty="0" err="1" smtClean="0">
                <a:solidFill>
                  <a:srgbClr val="0F5494"/>
                </a:solidFill>
              </a:rPr>
              <a:t>capacity</a:t>
            </a:r>
            <a:r>
              <a:rPr lang="fr-BE" sz="1800" b="1" kern="1200" dirty="0" smtClean="0">
                <a:solidFill>
                  <a:srgbClr val="0F5494"/>
                </a:solidFill>
              </a:rPr>
              <a:t> to network</a:t>
            </a:r>
            <a:r>
              <a:rPr lang="fr-BE" sz="1800" kern="1200" dirty="0" smtClean="0">
                <a:solidFill>
                  <a:srgbClr val="0F5494"/>
                </a:solidFill>
              </a:rPr>
              <a:t> </a:t>
            </a:r>
            <a:r>
              <a:rPr lang="fr-BE" sz="1800" kern="1200" dirty="0" err="1" smtClean="0">
                <a:solidFill>
                  <a:srgbClr val="0F5494"/>
                </a:solidFill>
              </a:rPr>
              <a:t>effectively</a:t>
            </a:r>
            <a:r>
              <a:rPr lang="fr-BE" sz="1800" kern="1200" dirty="0" smtClean="0">
                <a:solidFill>
                  <a:srgbClr val="0F5494"/>
                </a:solidFill>
              </a:rPr>
              <a:t> in </a:t>
            </a:r>
            <a:r>
              <a:rPr lang="fr-BE" sz="1800" b="1" kern="1200" dirty="0" err="1" smtClean="0">
                <a:solidFill>
                  <a:srgbClr val="0F5494"/>
                </a:solidFill>
              </a:rPr>
              <a:t>research</a:t>
            </a:r>
            <a:r>
              <a:rPr lang="fr-BE" sz="1800" kern="1200" dirty="0" smtClean="0">
                <a:solidFill>
                  <a:srgbClr val="0F5494"/>
                </a:solidFill>
              </a:rPr>
              <a:t>, </a:t>
            </a:r>
            <a:r>
              <a:rPr lang="fr-BE" sz="1800" kern="1200" dirty="0" err="1" smtClean="0">
                <a:solidFill>
                  <a:srgbClr val="0F5494"/>
                </a:solidFill>
              </a:rPr>
              <a:t>scientific</a:t>
            </a:r>
            <a:r>
              <a:rPr lang="fr-BE" sz="1800" kern="1200" dirty="0" smtClean="0">
                <a:solidFill>
                  <a:srgbClr val="0F5494"/>
                </a:solidFill>
              </a:rPr>
              <a:t> and </a:t>
            </a:r>
            <a:r>
              <a:rPr lang="fr-BE" sz="1800" kern="1200" dirty="0" err="1" smtClean="0">
                <a:solidFill>
                  <a:srgbClr val="0F5494"/>
                </a:solidFill>
              </a:rPr>
              <a:t>technological</a:t>
            </a:r>
            <a:r>
              <a:rPr lang="fr-BE" sz="1800" kern="1200" dirty="0" smtClean="0">
                <a:solidFill>
                  <a:srgbClr val="0F5494"/>
                </a:solidFill>
              </a:rPr>
              <a:t> </a:t>
            </a:r>
            <a:r>
              <a:rPr lang="fr-BE" sz="1800" b="1" kern="1200" dirty="0" smtClean="0">
                <a:solidFill>
                  <a:srgbClr val="0F5494"/>
                </a:solidFill>
              </a:rPr>
              <a:t>innovation</a:t>
            </a:r>
          </a:p>
          <a:p>
            <a:pPr marL="0" indent="0" algn="just" eaLnBrk="1" hangingPunct="1">
              <a:buNone/>
              <a:defRPr/>
            </a:pPr>
            <a:endParaRPr lang="fr-BE" sz="1800" kern="1200" dirty="0" smtClean="0">
              <a:solidFill>
                <a:srgbClr val="0F5494"/>
              </a:solidFill>
            </a:endParaRPr>
          </a:p>
          <a:p>
            <a:pPr algn="just" eaLnBrk="1" hangingPunct="1">
              <a:defRPr/>
            </a:pPr>
            <a:r>
              <a:rPr lang="fr-BE" sz="1800" b="1" kern="1200" dirty="0" err="1" smtClean="0">
                <a:solidFill>
                  <a:srgbClr val="0F5494"/>
                </a:solidFill>
              </a:rPr>
              <a:t>Upgrading</a:t>
            </a:r>
            <a:r>
              <a:rPr lang="fr-BE" sz="1800" b="1" kern="1200" dirty="0" smtClean="0">
                <a:solidFill>
                  <a:srgbClr val="0F5494"/>
                </a:solidFill>
              </a:rPr>
              <a:t> </a:t>
            </a:r>
            <a:r>
              <a:rPr lang="fr-BE" sz="1800" b="1" kern="1200" dirty="0" err="1" smtClean="0">
                <a:solidFill>
                  <a:srgbClr val="0F5494"/>
                </a:solidFill>
              </a:rPr>
              <a:t>facilities</a:t>
            </a:r>
            <a:r>
              <a:rPr lang="fr-BE" sz="1800" b="1" kern="1200" dirty="0" smtClean="0">
                <a:solidFill>
                  <a:srgbClr val="0F5494"/>
                </a:solidFill>
              </a:rPr>
              <a:t> </a:t>
            </a:r>
            <a:r>
              <a:rPr lang="fr-BE" sz="1800" kern="1200" dirty="0" err="1" smtClean="0">
                <a:solidFill>
                  <a:srgbClr val="0F5494"/>
                </a:solidFill>
              </a:rPr>
              <a:t>necessary</a:t>
            </a:r>
            <a:r>
              <a:rPr lang="fr-BE" sz="1800" kern="1200" dirty="0" smtClean="0">
                <a:solidFill>
                  <a:srgbClr val="0F5494"/>
                </a:solidFill>
              </a:rPr>
              <a:t> to </a:t>
            </a:r>
            <a:r>
              <a:rPr lang="fr-BE" sz="1800" kern="1200" dirty="0" err="1" smtClean="0">
                <a:solidFill>
                  <a:srgbClr val="0F5494"/>
                </a:solidFill>
              </a:rPr>
              <a:t>implement</a:t>
            </a:r>
            <a:r>
              <a:rPr lang="fr-BE" sz="1800" kern="1200" dirty="0" smtClean="0">
                <a:solidFill>
                  <a:srgbClr val="0F5494"/>
                </a:solidFill>
              </a:rPr>
              <a:t> </a:t>
            </a:r>
            <a:r>
              <a:rPr lang="fr-BE" sz="1800" b="1" kern="1200" dirty="0" err="1" smtClean="0">
                <a:solidFill>
                  <a:srgbClr val="0F5494"/>
                </a:solidFill>
              </a:rPr>
              <a:t>innovative</a:t>
            </a:r>
            <a:r>
              <a:rPr lang="fr-BE" sz="1800" b="1" kern="1200" dirty="0" smtClean="0">
                <a:solidFill>
                  <a:srgbClr val="0F5494"/>
                </a:solidFill>
              </a:rPr>
              <a:t> practices </a:t>
            </a:r>
            <a:r>
              <a:rPr lang="fr-BE" sz="1800" kern="1200" dirty="0" smtClean="0">
                <a:solidFill>
                  <a:srgbClr val="0F5494"/>
                </a:solidFill>
              </a:rPr>
              <a:t>(i.e. for new curricula and </a:t>
            </a:r>
            <a:r>
              <a:rPr lang="fr-BE" sz="1800" kern="1200" dirty="0" err="1" smtClean="0">
                <a:solidFill>
                  <a:srgbClr val="0F5494"/>
                </a:solidFill>
              </a:rPr>
              <a:t>teaching</a:t>
            </a:r>
            <a:r>
              <a:rPr lang="fr-BE" sz="1800" kern="1200" dirty="0" smtClean="0">
                <a:solidFill>
                  <a:srgbClr val="0F5494"/>
                </a:solidFill>
              </a:rPr>
              <a:t> </a:t>
            </a:r>
            <a:r>
              <a:rPr lang="fr-BE" sz="1800" kern="1200" dirty="0" err="1" smtClean="0">
                <a:solidFill>
                  <a:srgbClr val="0F5494"/>
                </a:solidFill>
              </a:rPr>
              <a:t>methods</a:t>
            </a:r>
            <a:r>
              <a:rPr lang="fr-BE" sz="1800" kern="1200" dirty="0" smtClean="0">
                <a:solidFill>
                  <a:srgbClr val="0F5494"/>
                </a:solidFill>
              </a:rPr>
              <a:t>, for the </a:t>
            </a:r>
            <a:r>
              <a:rPr lang="fr-BE" sz="1800" kern="1200" dirty="0" err="1" smtClean="0">
                <a:solidFill>
                  <a:srgbClr val="0F5494"/>
                </a:solidFill>
              </a:rPr>
              <a:t>development</a:t>
            </a:r>
            <a:r>
              <a:rPr lang="fr-BE" sz="1800" kern="1200" dirty="0" smtClean="0">
                <a:solidFill>
                  <a:srgbClr val="0F5494"/>
                </a:solidFill>
              </a:rPr>
              <a:t> of new services)</a:t>
            </a:r>
          </a:p>
          <a:p>
            <a:pPr algn="just" eaLnBrk="1" hangingPunct="1">
              <a:defRPr/>
            </a:pPr>
            <a:endParaRPr lang="en-GB" sz="1800" i="1" kern="1200" dirty="0" smtClean="0">
              <a:solidFill>
                <a:srgbClr val="0F5494"/>
              </a:solidFill>
            </a:endParaRPr>
          </a:p>
          <a:p>
            <a:pPr marL="0" indent="0" algn="just" eaLnBrk="1" hangingPunct="1">
              <a:buFontTx/>
              <a:buNone/>
              <a:defRPr/>
            </a:pPr>
            <a:endParaRPr lang="en-GB" sz="1800" i="1" kern="1200" dirty="0" smtClean="0">
              <a:solidFill>
                <a:srgbClr val="0F5494"/>
              </a:solidFill>
            </a:endParaRPr>
          </a:p>
          <a:p>
            <a:pPr marL="0" indent="0" eaLnBrk="1" hangingPunct="1">
              <a:buFontTx/>
              <a:buNone/>
              <a:defRPr/>
            </a:pPr>
            <a:endParaRPr lang="fr-BE" sz="800" b="1" u="sng" kern="1200" dirty="0" smtClean="0">
              <a:solidFill>
                <a:srgbClr val="0F5494"/>
              </a:solidFill>
            </a:endParaRPr>
          </a:p>
          <a:p>
            <a:pPr marL="0" indent="0" eaLnBrk="1" hangingPunct="1">
              <a:buFontTx/>
              <a:buNone/>
              <a:defRPr/>
            </a:pPr>
            <a:r>
              <a:rPr lang="fr-BE" sz="1600" kern="1200" dirty="0">
                <a:solidFill>
                  <a:srgbClr val="0F5494"/>
                </a:solidFill>
              </a:rPr>
              <a:t>	</a:t>
            </a:r>
            <a:r>
              <a:rPr lang="fr-BE" sz="1600" kern="1200" dirty="0" smtClean="0">
                <a:solidFill>
                  <a:srgbClr val="0F5494"/>
                </a:solidFill>
              </a:rPr>
              <a:t>	</a:t>
            </a:r>
            <a:endParaRPr lang="fr-BE" sz="800" b="1" kern="1200" dirty="0" smtClean="0">
              <a:solidFill>
                <a:srgbClr val="0F5494"/>
              </a:solidFill>
            </a:endParaRPr>
          </a:p>
          <a:p>
            <a:pPr marL="0" indent="0" eaLnBrk="1" hangingPunct="1">
              <a:buFontTx/>
              <a:buNone/>
              <a:defRPr/>
            </a:pPr>
            <a:r>
              <a:rPr lang="fr-BE" sz="1600" b="1" kern="1200" dirty="0">
                <a:solidFill>
                  <a:srgbClr val="0F5494"/>
                </a:solidFill>
              </a:rPr>
              <a:t> </a:t>
            </a:r>
            <a:r>
              <a:rPr lang="fr-BE" sz="1600" b="1" kern="1200" dirty="0" smtClean="0">
                <a:solidFill>
                  <a:srgbClr val="0F5494"/>
                </a:solidFill>
              </a:rPr>
              <a:t>  				</a:t>
            </a:r>
            <a:endParaRPr lang="en-GB" sz="1600" dirty="0"/>
          </a:p>
          <a:p>
            <a:pPr marL="0" indent="0">
              <a:buFontTx/>
              <a:buNone/>
              <a:defRPr/>
            </a:pPr>
            <a:r>
              <a:rPr lang="en-GB" sz="1600" dirty="0"/>
              <a:t>	</a:t>
            </a:r>
          </a:p>
          <a:p>
            <a:pPr>
              <a:defRPr/>
            </a:pPr>
            <a:endParaRPr lang="en-GB" sz="1600" dirty="0"/>
          </a:p>
          <a:p>
            <a:pPr marL="0" indent="0" eaLnBrk="1" hangingPunct="1">
              <a:buFontTx/>
              <a:buNone/>
              <a:defRPr/>
            </a:pPr>
            <a:endParaRPr lang="fr-BE" sz="1600" kern="1200" dirty="0" smtClean="0">
              <a:solidFill>
                <a:srgbClr val="0F5494"/>
              </a:solidFill>
            </a:endParaRPr>
          </a:p>
        </p:txBody>
      </p:sp>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336699"/>
                </a:solidFill>
                <a:latin typeface="Verdana" pitchFamily="34" charset="0"/>
              </a:defRPr>
            </a:lvl1pPr>
            <a:lvl2pPr marL="742950" indent="-285750" eaLnBrk="0" hangingPunct="0">
              <a:spcBef>
                <a:spcPct val="20000"/>
              </a:spcBef>
              <a:buChar char="–"/>
              <a:defRPr sz="2800">
                <a:solidFill>
                  <a:srgbClr val="336699"/>
                </a:solidFill>
                <a:latin typeface="Verdana" pitchFamily="34" charset="0"/>
              </a:defRPr>
            </a:lvl2pPr>
            <a:lvl3pPr marL="1143000" indent="-228600" eaLnBrk="0" hangingPunct="0">
              <a:spcBef>
                <a:spcPct val="20000"/>
              </a:spcBef>
              <a:buChar char="•"/>
              <a:defRPr sz="2400">
                <a:solidFill>
                  <a:srgbClr val="336699"/>
                </a:solidFill>
                <a:latin typeface="Verdana" pitchFamily="34" charset="0"/>
              </a:defRPr>
            </a:lvl3pPr>
            <a:lvl4pPr marL="1600200" indent="-228600" eaLnBrk="0" hangingPunct="0">
              <a:spcBef>
                <a:spcPct val="20000"/>
              </a:spcBef>
              <a:buChar char="–"/>
              <a:defRPr sz="2000">
                <a:solidFill>
                  <a:srgbClr val="336699"/>
                </a:solidFill>
                <a:latin typeface="Verdana" pitchFamily="34" charset="0"/>
              </a:defRPr>
            </a:lvl4pPr>
            <a:lvl5pPr marL="2057400" indent="-228600" eaLnBrk="0" hangingPunct="0">
              <a:spcBef>
                <a:spcPct val="20000"/>
              </a:spcBef>
              <a:buChar char="»"/>
              <a:defRPr sz="2000">
                <a:solidFill>
                  <a:srgbClr val="336699"/>
                </a:solidFill>
                <a:latin typeface="Verdana" pitchFamily="34" charset="0"/>
              </a:defRPr>
            </a:lvl5pPr>
            <a:lvl6pPr marL="2514600" indent="-228600" eaLnBrk="0" fontAlgn="base" hangingPunct="0">
              <a:spcBef>
                <a:spcPct val="20000"/>
              </a:spcBef>
              <a:spcAft>
                <a:spcPct val="0"/>
              </a:spcAft>
              <a:buChar char="»"/>
              <a:defRPr sz="2000">
                <a:solidFill>
                  <a:srgbClr val="336699"/>
                </a:solidFill>
                <a:latin typeface="Verdana" pitchFamily="34" charset="0"/>
              </a:defRPr>
            </a:lvl6pPr>
            <a:lvl7pPr marL="2971800" indent="-228600" eaLnBrk="0" fontAlgn="base" hangingPunct="0">
              <a:spcBef>
                <a:spcPct val="20000"/>
              </a:spcBef>
              <a:spcAft>
                <a:spcPct val="0"/>
              </a:spcAft>
              <a:buChar char="»"/>
              <a:defRPr sz="2000">
                <a:solidFill>
                  <a:srgbClr val="336699"/>
                </a:solidFill>
                <a:latin typeface="Verdana" pitchFamily="34" charset="0"/>
              </a:defRPr>
            </a:lvl7pPr>
            <a:lvl8pPr marL="3429000" indent="-228600" eaLnBrk="0" fontAlgn="base" hangingPunct="0">
              <a:spcBef>
                <a:spcPct val="20000"/>
              </a:spcBef>
              <a:spcAft>
                <a:spcPct val="0"/>
              </a:spcAft>
              <a:buChar char="»"/>
              <a:defRPr sz="2000">
                <a:solidFill>
                  <a:srgbClr val="336699"/>
                </a:solidFill>
                <a:latin typeface="Verdana" pitchFamily="34" charset="0"/>
              </a:defRPr>
            </a:lvl8pPr>
            <a:lvl9pPr marL="3886200" indent="-228600" eaLnBrk="0" fontAlgn="base" hangingPunct="0">
              <a:spcBef>
                <a:spcPct val="20000"/>
              </a:spcBef>
              <a:spcAft>
                <a:spcPct val="0"/>
              </a:spcAft>
              <a:buChar char="»"/>
              <a:defRPr sz="2000">
                <a:solidFill>
                  <a:srgbClr val="336699"/>
                </a:solidFill>
                <a:latin typeface="Verdana" pitchFamily="34" charset="0"/>
              </a:defRPr>
            </a:lvl9pPr>
          </a:lstStyle>
          <a:p>
            <a:pPr eaLnBrk="1" hangingPunct="1">
              <a:spcBef>
                <a:spcPct val="0"/>
              </a:spcBef>
              <a:buFontTx/>
              <a:buNone/>
            </a:pPr>
            <a:fld id="{99C45D8C-78C3-447F-B4F7-1AFDAC73C217}" type="slidenum">
              <a:rPr lang="en-GB" altLang="fr-FR" sz="1200" smtClean="0">
                <a:solidFill>
                  <a:srgbClr val="808080"/>
                </a:solidFill>
                <a:cs typeface="Arial" charset="0"/>
              </a:rPr>
              <a:pPr eaLnBrk="1" hangingPunct="1">
                <a:spcBef>
                  <a:spcPct val="0"/>
                </a:spcBef>
                <a:buFontTx/>
                <a:buNone/>
              </a:pPr>
              <a:t>9</a:t>
            </a:fld>
            <a:endParaRPr lang="en-GB" altLang="fr-FR" sz="1200" smtClean="0">
              <a:solidFill>
                <a:srgbClr val="808080"/>
              </a:solidFill>
              <a:cs typeface="Arial" charset="0"/>
            </a:endParaRPr>
          </a:p>
        </p:txBody>
      </p:sp>
      <p:sp>
        <p:nvSpPr>
          <p:cNvPr id="7" name="Title 1"/>
          <p:cNvSpPr>
            <a:spLocks noGrp="1"/>
          </p:cNvSpPr>
          <p:nvPr>
            <p:ph type="title"/>
          </p:nvPr>
        </p:nvSpPr>
        <p:spPr>
          <a:solidFill>
            <a:srgbClr val="00B0F0"/>
          </a:solidFill>
          <a:ln>
            <a:noFill/>
            <a:miter lim="800000"/>
            <a:headEnd/>
            <a:tailEnd/>
          </a:ln>
        </p:spPr>
        <p:txBody>
          <a:bodyPr/>
          <a:lstStyle/>
          <a:p>
            <a:pPr eaLnBrk="1" hangingPunct="1"/>
            <a:r>
              <a:rPr lang="en-GB" altLang="en-US" dirty="0" smtClean="0">
                <a:solidFill>
                  <a:srgbClr val="FFFF00"/>
                </a:solidFill>
              </a:rPr>
              <a:t/>
            </a:r>
            <a:br>
              <a:rPr lang="en-GB" altLang="en-US" dirty="0" smtClean="0">
                <a:solidFill>
                  <a:srgbClr val="FFFF00"/>
                </a:solidFill>
              </a:rPr>
            </a:br>
            <a:r>
              <a:rPr lang="en-GB" altLang="en-US" dirty="0" smtClean="0">
                <a:solidFill>
                  <a:srgbClr val="FFFF00"/>
                </a:solidFill>
              </a:rPr>
              <a:t/>
            </a:r>
            <a:br>
              <a:rPr lang="en-GB" altLang="en-US" dirty="0" smtClean="0">
                <a:solidFill>
                  <a:srgbClr val="FFFF00"/>
                </a:solidFill>
              </a:rPr>
            </a:br>
            <a:r>
              <a:rPr lang="en-GB" altLang="fr-FR" sz="2000" dirty="0" smtClean="0">
                <a:solidFill>
                  <a:schemeClr val="bg1"/>
                </a:solidFill>
              </a:rPr>
              <a:t>Joint Projects – Examples of Activities</a:t>
            </a:r>
            <a:br>
              <a:rPr lang="en-GB" altLang="fr-FR" sz="2000" dirty="0" smtClean="0">
                <a:solidFill>
                  <a:schemeClr val="bg1"/>
                </a:solidFill>
              </a:rPr>
            </a:br>
            <a:r>
              <a:rPr lang="en-GB" altLang="en-US" sz="2400" b="0" dirty="0" smtClean="0">
                <a:solidFill>
                  <a:srgbClr val="FFFF00"/>
                </a:solidFill>
              </a:rPr>
              <a:t/>
            </a:r>
            <a:br>
              <a:rPr lang="en-GB" altLang="en-US" sz="2400" b="0" dirty="0" smtClean="0">
                <a:solidFill>
                  <a:srgbClr val="FFFF00"/>
                </a:solidFill>
              </a:rPr>
            </a:br>
            <a:endParaRPr lang="en-GB" altLang="fr-FR" dirty="0" smtClean="0">
              <a:solidFill>
                <a:srgbClr val="FFFF00"/>
              </a:solidFill>
            </a:endParaRPr>
          </a:p>
        </p:txBody>
      </p:sp>
    </p:spTree>
    <p:extLst>
      <p:ext uri="{BB962C8B-B14F-4D97-AF65-F5344CB8AC3E}">
        <p14:creationId xmlns:p14="http://schemas.microsoft.com/office/powerpoint/2010/main" val="1270835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Erasmus+_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spDef>
    <a:ln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rgbClr val="FF0000"/>
            </a:solidFill>
            <a:effectLst/>
            <a:latin typeface="Verdana" pitchFamily="34" charset="0"/>
            <a:sym typeface="Webdings" pitchFamily="18" charset="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CA58AFA150E14186F82329272FF7A8" ma:contentTypeVersion="3" ma:contentTypeDescription="Create a new document." ma:contentTypeScope="" ma:versionID="ae82fe2decaedfe0477810f6be5888a1">
  <xsd:schema xmlns:xsd="http://www.w3.org/2001/XMLSchema" xmlns:xs="http://www.w3.org/2001/XMLSchema" xmlns:p="http://schemas.microsoft.com/office/2006/metadata/properties" targetNamespace="http://schemas.microsoft.com/office/2006/metadata/properties" ma:root="true" ma:fieldsID="1e5db682b37e7972ee8b6ef4a5d8441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2ED66A-7D25-4211-AC4D-9413F8A2E8FD}">
  <ds:schemaRefs>
    <ds:schemaRef ds:uri="http://schemas.microsoft.com/sharepoint/v3/contenttype/forms"/>
  </ds:schemaRefs>
</ds:datastoreItem>
</file>

<file path=customXml/itemProps2.xml><?xml version="1.0" encoding="utf-8"?>
<ds:datastoreItem xmlns:ds="http://schemas.openxmlformats.org/officeDocument/2006/customXml" ds:itemID="{E62F2CEA-AF76-422F-A38E-187A1D46BD54}">
  <ds:schemaRefs>
    <ds:schemaRef ds:uri="http://schemas.microsoft.com/office/2006/documentManagement/types"/>
    <ds:schemaRef ds:uri="http://purl.org/dc/dcmitype/"/>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EE018084-0CEE-434C-8915-294FC14179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4193</TotalTime>
  <Words>4780</Words>
  <Application>Microsoft Office PowerPoint</Application>
  <PresentationFormat>A4 (21x29,7 cm)</PresentationFormat>
  <Paragraphs>831</Paragraphs>
  <Slides>43</Slides>
  <Notes>43</Notes>
  <HiddenSlides>0</HiddenSlides>
  <MMClips>0</MMClips>
  <ScaleCrop>false</ScaleCrop>
  <HeadingPairs>
    <vt:vector size="4" baseType="variant">
      <vt:variant>
        <vt:lpstr>Tema</vt:lpstr>
      </vt:variant>
      <vt:variant>
        <vt:i4>1</vt:i4>
      </vt:variant>
      <vt:variant>
        <vt:lpstr>Titoli diapositive</vt:lpstr>
      </vt:variant>
      <vt:variant>
        <vt:i4>43</vt:i4>
      </vt:variant>
    </vt:vector>
  </HeadingPairs>
  <TitlesOfParts>
    <vt:vector size="44" baseType="lpstr">
      <vt:lpstr>Erasmus+_en</vt:lpstr>
      <vt:lpstr>   Erasmus + Key Action 2 Capacity Building in the field of Higher Education  </vt:lpstr>
      <vt:lpstr>OUTLINE</vt:lpstr>
      <vt:lpstr>Presentazione standard di PowerPoint</vt:lpstr>
      <vt:lpstr>Erasmus+</vt:lpstr>
      <vt:lpstr>Presentazione standard di PowerPoint</vt:lpstr>
      <vt:lpstr>CBHE Principles</vt:lpstr>
      <vt:lpstr>Presentazione standard di PowerPoint</vt:lpstr>
      <vt:lpstr>Presentazione standard di PowerPoint</vt:lpstr>
      <vt:lpstr>  Joint Projects – Examples of Activities  </vt:lpstr>
      <vt:lpstr> Structural Projects – Examples of Activities </vt:lpstr>
      <vt:lpstr>Special Mobility Strand </vt:lpstr>
      <vt:lpstr>Special Mobility Strand activities </vt:lpstr>
      <vt:lpstr>Who can apply?</vt:lpstr>
      <vt:lpstr>Presentazione standard di PowerPoint</vt:lpstr>
      <vt:lpstr>        </vt:lpstr>
      <vt:lpstr>Presentazione standard di PowerPoint</vt:lpstr>
      <vt:lpstr>Priorities – Categories/Types of Activities</vt:lpstr>
      <vt:lpstr>Presentazione standard di PowerPoint</vt:lpstr>
      <vt:lpstr> Maximum EU grant for the Special Mobility Strand  </vt:lpstr>
      <vt:lpstr>  Budget Categories     </vt:lpstr>
      <vt:lpstr>Budget allocation and justification</vt:lpstr>
      <vt:lpstr> The types of costs  </vt:lpstr>
      <vt:lpstr>How to calculate the budget </vt:lpstr>
      <vt:lpstr>How to calculate the budget</vt:lpstr>
      <vt:lpstr>Presentazione standard di PowerPoint</vt:lpstr>
      <vt:lpstr>Presentazione standard di PowerPoint</vt:lpstr>
      <vt:lpstr>  How to calculate the budget   STUDENTS - Cost of Stay    </vt:lpstr>
      <vt:lpstr>How to calculate the budget  STAFF Costs of Stay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Application and Selection procedure Indicative roadmap for selection process-CBHE</vt:lpstr>
      <vt:lpstr>     What is assessed?       </vt:lpstr>
      <vt:lpstr>    What is assessed?  Eligibility Criteria     </vt:lpstr>
      <vt:lpstr>What is assessed? Exclusion and Selection Criteria</vt:lpstr>
      <vt:lpstr>Presentazione standard di PowerPoint</vt:lpstr>
      <vt:lpstr>What is assessed? -  Award Decision</vt:lpstr>
      <vt:lpstr>CBHE Information sources</vt:lpstr>
      <vt:lpstr>Presentazione standard di PowerPoint</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dc:title>
  <dc:creator>burgifr</dc:creator>
  <cp:lastModifiedBy>Aula Magna</cp:lastModifiedBy>
  <cp:revision>345</cp:revision>
  <cp:lastPrinted>2016-10-14T15:46:09Z</cp:lastPrinted>
  <dcterms:created xsi:type="dcterms:W3CDTF">2014-09-15T18:04:54Z</dcterms:created>
  <dcterms:modified xsi:type="dcterms:W3CDTF">2016-11-17T10:41:05Z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Format">
    <vt:lpwstr>PPT Document</vt:lpwstr>
  </property>
  <property fmtid="{D5CDD505-2E9C-101B-9397-08002B2CF9AE}" pid="4" name="Supplier">
    <vt:lpwstr/>
  </property>
  <property fmtid="{D5CDD505-2E9C-101B-9397-08002B2CF9AE}" pid="5" name="_Contributor">
    <vt:lpwstr/>
  </property>
  <property fmtid="{D5CDD505-2E9C-101B-9397-08002B2CF9AE}" pid="6" name="Link To Folder">
    <vt:lpwstr>, </vt:lpwstr>
  </property>
  <property fmtid="{D5CDD505-2E9C-101B-9397-08002B2CF9AE}" pid="7" name="edomec">
    <vt:lpwstr>10.02.04.82      IT Sector</vt:lpwstr>
  </property>
  <property fmtid="{D5CDD505-2E9C-101B-9397-08002B2CF9AE}" pid="8" name="docID">
    <vt:lpwstr/>
  </property>
  <property fmtid="{D5CDD505-2E9C-101B-9397-08002B2CF9AE}" pid="9" name="_ResourceType">
    <vt:lpwstr/>
  </property>
  <property fmtid="{D5CDD505-2E9C-101B-9397-08002B2CF9AE}" pid="10" name="Subject">
    <vt:lpwstr/>
  </property>
  <property fmtid="{D5CDD505-2E9C-101B-9397-08002B2CF9AE}" pid="11" name="Keywords">
    <vt:lpwstr/>
  </property>
  <property fmtid="{D5CDD505-2E9C-101B-9397-08002B2CF9AE}" pid="12" name="_Author">
    <vt:lpwstr>sladdch</vt:lpwstr>
  </property>
  <property fmtid="{D5CDD505-2E9C-101B-9397-08002B2CF9AE}" pid="13" name="_Category">
    <vt:lpwstr/>
  </property>
  <property fmtid="{D5CDD505-2E9C-101B-9397-08002B2CF9AE}" pid="14" name="Slides">
    <vt:lpwstr>107</vt:lpwstr>
  </property>
  <property fmtid="{D5CDD505-2E9C-101B-9397-08002B2CF9AE}" pid="15" name="Categories">
    <vt:lpwstr/>
  </property>
  <property fmtid="{D5CDD505-2E9C-101B-9397-08002B2CF9AE}" pid="16" name="Approval Level">
    <vt:lpwstr/>
  </property>
  <property fmtid="{D5CDD505-2E9C-101B-9397-08002B2CF9AE}" pid="17" name="_Comments">
    <vt:lpwstr/>
  </property>
  <property fmtid="{D5CDD505-2E9C-101B-9397-08002B2CF9AE}" pid="18" name="Assigned To">
    <vt:lpwstr/>
  </property>
  <property fmtid="{D5CDD505-2E9C-101B-9397-08002B2CF9AE}" pid="19" name="URL">
    <vt:lpwstr/>
  </property>
  <property fmtid="{D5CDD505-2E9C-101B-9397-08002B2CF9AE}" pid="20" name="Language">
    <vt:lpwstr/>
  </property>
  <property fmtid="{D5CDD505-2E9C-101B-9397-08002B2CF9AE}" pid="21" name="ContentTypeId">
    <vt:lpwstr>0x010100AECA58AFA150E14186F82329272FF7A8</vt:lpwstr>
  </property>
</Properties>
</file>